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79" r:id="rId3"/>
    <p:sldId id="282" r:id="rId4"/>
    <p:sldId id="262" r:id="rId5"/>
    <p:sldId id="283" r:id="rId6"/>
    <p:sldId id="280" r:id="rId7"/>
    <p:sldId id="264" r:id="rId8"/>
    <p:sldId id="284" r:id="rId9"/>
    <p:sldId id="266" r:id="rId10"/>
    <p:sldId id="265" r:id="rId11"/>
    <p:sldId id="267" r:id="rId12"/>
    <p:sldId id="269" r:id="rId13"/>
    <p:sldId id="270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23D784-CF60-45F4-B0C3-C3E4DB146D7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19C7229-1E1E-40C9-AB80-94E9029D9C49}">
      <dgm:prSet phldrT="[Текст]" custT="1"/>
      <dgm:sp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Виды агрессии</a:t>
          </a:r>
          <a:endParaRPr lang="ru-RU" sz="2400" b="1" dirty="0">
            <a:solidFill>
              <a:srgbClr val="FF0000"/>
            </a:solidFill>
          </a:endParaRPr>
        </a:p>
      </dgm:t>
    </dgm:pt>
    <dgm:pt modelId="{CFB81010-9C2B-4B09-946C-4799E94D6B09}" type="parTrans" cxnId="{C74D617E-755C-4D26-A049-4C063C4FFC41}">
      <dgm:prSet/>
      <dgm:spPr/>
      <dgm:t>
        <a:bodyPr/>
        <a:lstStyle/>
        <a:p>
          <a:endParaRPr lang="ru-RU"/>
        </a:p>
      </dgm:t>
    </dgm:pt>
    <dgm:pt modelId="{00E925F1-DEAB-41F6-8381-967671A5609C}" type="sibTrans" cxnId="{C74D617E-755C-4D26-A049-4C063C4FFC41}">
      <dgm:prSet/>
      <dgm:spPr/>
      <dgm:t>
        <a:bodyPr/>
        <a:lstStyle/>
        <a:p>
          <a:endParaRPr lang="ru-RU"/>
        </a:p>
      </dgm:t>
    </dgm:pt>
    <dgm:pt modelId="{FD4775C8-8AE7-4EF4-8BC3-B959A5CE67B3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/>
            <a:t>Физическая</a:t>
          </a:r>
          <a:endParaRPr lang="ru-RU" sz="1800" b="1" dirty="0"/>
        </a:p>
      </dgm:t>
    </dgm:pt>
    <dgm:pt modelId="{DB6E9CEC-72D2-40C4-B8BE-2BA7AAEB900E}" type="parTrans" cxnId="{50EF64B3-6C30-46A5-9A1F-8559B7C9A1F2}">
      <dgm:prSet/>
      <dgm:spPr/>
      <dgm:t>
        <a:bodyPr/>
        <a:lstStyle/>
        <a:p>
          <a:endParaRPr lang="ru-RU"/>
        </a:p>
      </dgm:t>
    </dgm:pt>
    <dgm:pt modelId="{35ACE7D7-C0C6-4D31-B63F-9FAF7F98F6CB}" type="sibTrans" cxnId="{50EF64B3-6C30-46A5-9A1F-8559B7C9A1F2}">
      <dgm:prSet/>
      <dgm:spPr/>
      <dgm:t>
        <a:bodyPr/>
        <a:lstStyle/>
        <a:p>
          <a:endParaRPr lang="ru-RU"/>
        </a:p>
      </dgm:t>
    </dgm:pt>
    <dgm:pt modelId="{65B2DECB-F359-4DF0-A174-DE64455FF1B4}">
      <dgm:prSet phldrT="[Текст]" custT="1"/>
      <dgm:spPr>
        <a:gradFill rotWithShape="0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/>
            <a:t>Прямая</a:t>
          </a:r>
          <a:endParaRPr lang="ru-RU" sz="1800" b="1" dirty="0"/>
        </a:p>
      </dgm:t>
    </dgm:pt>
    <dgm:pt modelId="{3AD8F2CF-8CF5-4866-BBEA-DF12F32C3786}" type="parTrans" cxnId="{E0670393-2AC8-478A-B3C9-AB8B8C64B825}">
      <dgm:prSet/>
      <dgm:spPr/>
      <dgm:t>
        <a:bodyPr/>
        <a:lstStyle/>
        <a:p>
          <a:endParaRPr lang="ru-RU"/>
        </a:p>
      </dgm:t>
    </dgm:pt>
    <dgm:pt modelId="{BDE7F593-A837-4CD3-9DA4-97F951B4EAB1}" type="sibTrans" cxnId="{E0670393-2AC8-478A-B3C9-AB8B8C64B825}">
      <dgm:prSet/>
      <dgm:spPr/>
      <dgm:t>
        <a:bodyPr/>
        <a:lstStyle/>
        <a:p>
          <a:endParaRPr lang="ru-RU"/>
        </a:p>
      </dgm:t>
    </dgm:pt>
    <dgm:pt modelId="{745C94BF-7461-46FB-AF8E-559FB36B0BC7}">
      <dgm:prSet phldrT="[Текст]" custT="1"/>
      <dgm:spPr>
        <a:gradFill rotWithShape="0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1800" b="1" dirty="0" smtClean="0"/>
            <a:t>Косвенная</a:t>
          </a:r>
          <a:endParaRPr lang="ru-RU" sz="1800" b="1" dirty="0"/>
        </a:p>
      </dgm:t>
    </dgm:pt>
    <dgm:pt modelId="{FB76A3A8-6E4F-4AA9-8FB2-C071EE01A737}" type="parTrans" cxnId="{0F0020C1-4295-41B4-B60E-865C0F839A35}">
      <dgm:prSet/>
      <dgm:spPr/>
      <dgm:t>
        <a:bodyPr/>
        <a:lstStyle/>
        <a:p>
          <a:endParaRPr lang="ru-RU"/>
        </a:p>
      </dgm:t>
    </dgm:pt>
    <dgm:pt modelId="{60D6D839-2E5B-4C8E-AEE3-B2B72C2E6D83}" type="sibTrans" cxnId="{0F0020C1-4295-41B4-B60E-865C0F839A35}">
      <dgm:prSet/>
      <dgm:spPr/>
      <dgm:t>
        <a:bodyPr/>
        <a:lstStyle/>
        <a:p>
          <a:endParaRPr lang="ru-RU"/>
        </a:p>
      </dgm:t>
    </dgm:pt>
    <dgm:pt modelId="{C1035234-ECAC-48CA-BB6E-38D046001844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/>
            <a:t>Вербальная</a:t>
          </a:r>
          <a:endParaRPr lang="ru-RU" sz="1800" b="1" dirty="0"/>
        </a:p>
      </dgm:t>
    </dgm:pt>
    <dgm:pt modelId="{60DE1194-9E21-4C24-835C-247633B236F3}" type="parTrans" cxnId="{31971781-DDFD-49DA-9686-67539EB3CCDB}">
      <dgm:prSet/>
      <dgm:spPr/>
      <dgm:t>
        <a:bodyPr/>
        <a:lstStyle/>
        <a:p>
          <a:endParaRPr lang="ru-RU"/>
        </a:p>
      </dgm:t>
    </dgm:pt>
    <dgm:pt modelId="{7625F596-A00B-4E17-A659-F353DB6E72F4}" type="sibTrans" cxnId="{31971781-DDFD-49DA-9686-67539EB3CCDB}">
      <dgm:prSet/>
      <dgm:spPr/>
      <dgm:t>
        <a:bodyPr/>
        <a:lstStyle/>
        <a:p>
          <a:endParaRPr lang="ru-RU"/>
        </a:p>
      </dgm:t>
    </dgm:pt>
    <dgm:pt modelId="{FC088FC5-922D-4BCF-A4F2-B78B2818ED7D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/>
            <a:t>Раздражение</a:t>
          </a:r>
          <a:endParaRPr lang="ru-RU" sz="1800" b="1" dirty="0"/>
        </a:p>
      </dgm:t>
    </dgm:pt>
    <dgm:pt modelId="{442FB318-3817-47D4-B0E7-33824FB860B6}" type="parTrans" cxnId="{442D53D6-9D2B-4274-814A-B0B6AB9A8C83}">
      <dgm:prSet/>
      <dgm:spPr/>
      <dgm:t>
        <a:bodyPr/>
        <a:lstStyle/>
        <a:p>
          <a:endParaRPr lang="ru-RU"/>
        </a:p>
      </dgm:t>
    </dgm:pt>
    <dgm:pt modelId="{91078677-C439-4249-BC47-9A18B68403A6}" type="sibTrans" cxnId="{442D53D6-9D2B-4274-814A-B0B6AB9A8C83}">
      <dgm:prSet/>
      <dgm:spPr/>
      <dgm:t>
        <a:bodyPr/>
        <a:lstStyle/>
        <a:p>
          <a:endParaRPr lang="ru-RU"/>
        </a:p>
      </dgm:t>
    </dgm:pt>
    <dgm:pt modelId="{BBAAB4D7-9B68-4740-B7DB-7B79E1169B7D}">
      <dgm:prSet custT="1"/>
      <dgm:spPr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/>
            <a:t>Враждебность</a:t>
          </a:r>
          <a:endParaRPr lang="ru-RU" sz="1800" b="1" dirty="0"/>
        </a:p>
      </dgm:t>
    </dgm:pt>
    <dgm:pt modelId="{05072494-DC24-497E-A782-9510D09BE556}" type="parTrans" cxnId="{C732750E-DFA3-402B-98A6-D21A865B05A3}">
      <dgm:prSet/>
      <dgm:spPr/>
      <dgm:t>
        <a:bodyPr/>
        <a:lstStyle/>
        <a:p>
          <a:endParaRPr lang="ru-RU"/>
        </a:p>
      </dgm:t>
    </dgm:pt>
    <dgm:pt modelId="{D4C5D2AF-7B20-4B4C-81E3-755A1ED3CC6B}" type="sibTrans" cxnId="{C732750E-DFA3-402B-98A6-D21A865B05A3}">
      <dgm:prSet/>
      <dgm:spPr/>
      <dgm:t>
        <a:bodyPr/>
        <a:lstStyle/>
        <a:p>
          <a:endParaRPr lang="ru-RU"/>
        </a:p>
      </dgm:t>
    </dgm:pt>
    <dgm:pt modelId="{35AB81BA-6307-4157-A73D-479D46EAA830}">
      <dgm:prSet custT="1"/>
      <dgm:spPr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/>
            <a:t>Обида</a:t>
          </a:r>
          <a:endParaRPr lang="ru-RU" sz="1800" b="1" dirty="0"/>
        </a:p>
      </dgm:t>
    </dgm:pt>
    <dgm:pt modelId="{63E12825-1B04-42C4-B479-8381B5D4B83F}" type="parTrans" cxnId="{DF4E5DC6-95B5-4501-AB68-AF941283E59B}">
      <dgm:prSet/>
      <dgm:spPr/>
      <dgm:t>
        <a:bodyPr/>
        <a:lstStyle/>
        <a:p>
          <a:endParaRPr lang="ru-RU"/>
        </a:p>
      </dgm:t>
    </dgm:pt>
    <dgm:pt modelId="{AC7676FC-EED7-48A1-A241-8817A2D723A1}" type="sibTrans" cxnId="{DF4E5DC6-95B5-4501-AB68-AF941283E59B}">
      <dgm:prSet/>
      <dgm:spPr/>
      <dgm:t>
        <a:bodyPr/>
        <a:lstStyle/>
        <a:p>
          <a:endParaRPr lang="ru-RU"/>
        </a:p>
      </dgm:t>
    </dgm:pt>
    <dgm:pt modelId="{2EF1F510-3FFC-4715-A496-582E942CEF3F}">
      <dgm:prSet custT="1"/>
      <dgm:spPr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/>
            <a:t>Подозрительность</a:t>
          </a:r>
          <a:endParaRPr lang="ru-RU" sz="1800" b="1" dirty="0"/>
        </a:p>
      </dgm:t>
    </dgm:pt>
    <dgm:pt modelId="{6B1EEDB1-8A09-44B4-82AC-172C5ED42EC1}" type="parTrans" cxnId="{2BE3B1D4-39CB-48D8-A15C-966885A961C4}">
      <dgm:prSet/>
      <dgm:spPr/>
      <dgm:t>
        <a:bodyPr/>
        <a:lstStyle/>
        <a:p>
          <a:endParaRPr lang="ru-RU"/>
        </a:p>
      </dgm:t>
    </dgm:pt>
    <dgm:pt modelId="{A1A77F1F-913D-4F51-94F4-04D5CB52A38C}" type="sibTrans" cxnId="{2BE3B1D4-39CB-48D8-A15C-966885A961C4}">
      <dgm:prSet/>
      <dgm:spPr/>
      <dgm:t>
        <a:bodyPr/>
        <a:lstStyle/>
        <a:p>
          <a:endParaRPr lang="ru-RU"/>
        </a:p>
      </dgm:t>
    </dgm:pt>
    <dgm:pt modelId="{2E3A9A0C-4CA5-4B92-B6FF-53BF1ABB5CE2}" type="pres">
      <dgm:prSet presAssocID="{7F23D784-CF60-45F4-B0C3-C3E4DB146D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88842A-220F-4966-A888-29C95FFD02E9}" type="pres">
      <dgm:prSet presAssocID="{919C7229-1E1E-40C9-AB80-94E9029D9C49}" presName="hierRoot1" presStyleCnt="0"/>
      <dgm:spPr/>
    </dgm:pt>
    <dgm:pt modelId="{466E84DE-513A-4CD8-8021-0AAB06F43FA0}" type="pres">
      <dgm:prSet presAssocID="{919C7229-1E1E-40C9-AB80-94E9029D9C49}" presName="composite" presStyleCnt="0"/>
      <dgm:spPr/>
    </dgm:pt>
    <dgm:pt modelId="{37D44754-242F-499B-8E57-723146CEF916}" type="pres">
      <dgm:prSet presAssocID="{919C7229-1E1E-40C9-AB80-94E9029D9C49}" presName="background" presStyleLbl="node0" presStyleIdx="0" presStyleCnt="1"/>
      <dgm:spPr>
        <a:solidFill>
          <a:schemeClr val="accent6">
            <a:lumMod val="75000"/>
          </a:schemeClr>
        </a:solidFill>
      </dgm:spPr>
    </dgm:pt>
    <dgm:pt modelId="{5F4E97C0-61B4-4E1A-80ED-865EE12F6330}" type="pres">
      <dgm:prSet presAssocID="{919C7229-1E1E-40C9-AB80-94E9029D9C49}" presName="text" presStyleLbl="fgAcc0" presStyleIdx="0" presStyleCnt="1" custScaleX="514671" custScaleY="104003" custLinFactY="-99215" custLinFactNeighborX="87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3B528-0EB1-419F-B743-DC7E0003C87B}" type="pres">
      <dgm:prSet presAssocID="{919C7229-1E1E-40C9-AB80-94E9029D9C49}" presName="hierChild2" presStyleCnt="0"/>
      <dgm:spPr/>
    </dgm:pt>
    <dgm:pt modelId="{ED221E32-8F16-4655-B089-074647D49F79}" type="pres">
      <dgm:prSet presAssocID="{DB6E9CEC-72D2-40C4-B8BE-2BA7AAEB900E}" presName="Name10" presStyleLbl="parChTrans1D2" presStyleIdx="0" presStyleCnt="4"/>
      <dgm:spPr/>
      <dgm:t>
        <a:bodyPr/>
        <a:lstStyle/>
        <a:p>
          <a:endParaRPr lang="ru-RU"/>
        </a:p>
      </dgm:t>
    </dgm:pt>
    <dgm:pt modelId="{7A178A22-99D7-4344-BA11-D9A8FDC4FFD5}" type="pres">
      <dgm:prSet presAssocID="{FD4775C8-8AE7-4EF4-8BC3-B959A5CE67B3}" presName="hierRoot2" presStyleCnt="0"/>
      <dgm:spPr/>
    </dgm:pt>
    <dgm:pt modelId="{E6708C5B-D24A-4B4B-9F56-A90E087145E4}" type="pres">
      <dgm:prSet presAssocID="{FD4775C8-8AE7-4EF4-8BC3-B959A5CE67B3}" presName="composite2" presStyleCnt="0"/>
      <dgm:spPr/>
    </dgm:pt>
    <dgm:pt modelId="{DDE546E0-7B28-48A3-9F28-6FE9D48A84F2}" type="pres">
      <dgm:prSet presAssocID="{FD4775C8-8AE7-4EF4-8BC3-B959A5CE67B3}" presName="background2" presStyleLbl="node2" presStyleIdx="0" presStyleCnt="4"/>
      <dgm:spPr/>
    </dgm:pt>
    <dgm:pt modelId="{37022683-BB4A-4D4D-98FC-7538B09EAB8B}" type="pres">
      <dgm:prSet presAssocID="{FD4775C8-8AE7-4EF4-8BC3-B959A5CE67B3}" presName="text2" presStyleLbl="fgAcc2" presStyleIdx="0" presStyleCnt="4" custScaleX="132863" custScaleY="123881" custLinFactY="-11701" custLinFactNeighborX="-6722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010ED5-F835-4418-A5BC-D12DED91AA05}" type="pres">
      <dgm:prSet presAssocID="{FD4775C8-8AE7-4EF4-8BC3-B959A5CE67B3}" presName="hierChild3" presStyleCnt="0"/>
      <dgm:spPr/>
    </dgm:pt>
    <dgm:pt modelId="{E0549B2A-8395-46C9-8F77-45D3C095B953}" type="pres">
      <dgm:prSet presAssocID="{3AD8F2CF-8CF5-4866-BBEA-DF12F32C3786}" presName="Name17" presStyleLbl="parChTrans1D3" presStyleIdx="0" presStyleCnt="4"/>
      <dgm:spPr/>
      <dgm:t>
        <a:bodyPr/>
        <a:lstStyle/>
        <a:p>
          <a:endParaRPr lang="ru-RU"/>
        </a:p>
      </dgm:t>
    </dgm:pt>
    <dgm:pt modelId="{D81C7462-7FDE-4603-81C0-F6529854F2B8}" type="pres">
      <dgm:prSet presAssocID="{65B2DECB-F359-4DF0-A174-DE64455FF1B4}" presName="hierRoot3" presStyleCnt="0"/>
      <dgm:spPr/>
    </dgm:pt>
    <dgm:pt modelId="{E70AC074-62F1-41C6-BC2E-E1905B125BD0}" type="pres">
      <dgm:prSet presAssocID="{65B2DECB-F359-4DF0-A174-DE64455FF1B4}" presName="composite3" presStyleCnt="0"/>
      <dgm:spPr/>
    </dgm:pt>
    <dgm:pt modelId="{00F8F42E-E146-4FB7-8168-643503CEA1E9}" type="pres">
      <dgm:prSet presAssocID="{65B2DECB-F359-4DF0-A174-DE64455FF1B4}" presName="background3" presStyleLbl="node3" presStyleIdx="0" presStyleCnt="4"/>
      <dgm:spPr>
        <a:solidFill>
          <a:srgbClr val="F8B714"/>
        </a:solidFill>
      </dgm:spPr>
    </dgm:pt>
    <dgm:pt modelId="{A49427F7-2783-40C2-81A8-7B4B66C86D9F}" type="pres">
      <dgm:prSet presAssocID="{65B2DECB-F359-4DF0-A174-DE64455FF1B4}" presName="text3" presStyleLbl="fgAcc3" presStyleIdx="0" presStyleCnt="4" custScaleX="130531" custScaleY="124489" custLinFactNeighborX="5626" custLinFactNeighborY="14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1214CA-E2AF-4E56-BBDE-947BDC649E20}" type="pres">
      <dgm:prSet presAssocID="{65B2DECB-F359-4DF0-A174-DE64455FF1B4}" presName="hierChild4" presStyleCnt="0"/>
      <dgm:spPr/>
    </dgm:pt>
    <dgm:pt modelId="{13882BDC-E7C3-48B2-8AF8-28556E7D235A}" type="pres">
      <dgm:prSet presAssocID="{FB76A3A8-6E4F-4AA9-8FB2-C071EE01A73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1DD74019-70A0-46F8-AFB4-3FF6970A235C}" type="pres">
      <dgm:prSet presAssocID="{745C94BF-7461-46FB-AF8E-559FB36B0BC7}" presName="hierRoot3" presStyleCnt="0"/>
      <dgm:spPr/>
    </dgm:pt>
    <dgm:pt modelId="{9C2BA887-2601-4564-BEA5-1D9E3558AD2D}" type="pres">
      <dgm:prSet presAssocID="{745C94BF-7461-46FB-AF8E-559FB36B0BC7}" presName="composite3" presStyleCnt="0"/>
      <dgm:spPr/>
    </dgm:pt>
    <dgm:pt modelId="{43B54929-51A6-4E73-A709-5454E7FF6DBB}" type="pres">
      <dgm:prSet presAssocID="{745C94BF-7461-46FB-AF8E-559FB36B0BC7}" presName="background3" presStyleLbl="node3" presStyleIdx="1" presStyleCnt="4"/>
      <dgm:spPr>
        <a:solidFill>
          <a:srgbClr val="F8B714"/>
        </a:solidFill>
      </dgm:spPr>
    </dgm:pt>
    <dgm:pt modelId="{9D2CD2D2-54E2-46D5-A4FB-1F645A6E4067}" type="pres">
      <dgm:prSet presAssocID="{745C94BF-7461-46FB-AF8E-559FB36B0BC7}" presName="text3" presStyleLbl="fgAcc3" presStyleIdx="1" presStyleCnt="4" custScaleX="150898" custScaleY="101781" custLinFactNeighborX="40042" custLinFactNeighborY="25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520C6F-A6B1-48F9-8C9E-24180E49BD4F}" type="pres">
      <dgm:prSet presAssocID="{745C94BF-7461-46FB-AF8E-559FB36B0BC7}" presName="hierChild4" presStyleCnt="0"/>
      <dgm:spPr/>
    </dgm:pt>
    <dgm:pt modelId="{A45C9D32-F7A7-4538-A16C-42A769D2748B}" type="pres">
      <dgm:prSet presAssocID="{60DE1194-9E21-4C24-835C-247633B236F3}" presName="Name10" presStyleLbl="parChTrans1D2" presStyleIdx="1" presStyleCnt="4"/>
      <dgm:spPr/>
      <dgm:t>
        <a:bodyPr/>
        <a:lstStyle/>
        <a:p>
          <a:endParaRPr lang="ru-RU"/>
        </a:p>
      </dgm:t>
    </dgm:pt>
    <dgm:pt modelId="{AFF73B41-FE29-4701-A4B3-C932672A4A57}" type="pres">
      <dgm:prSet presAssocID="{C1035234-ECAC-48CA-BB6E-38D046001844}" presName="hierRoot2" presStyleCnt="0"/>
      <dgm:spPr/>
    </dgm:pt>
    <dgm:pt modelId="{3CEF772B-9A8F-43C3-8E4B-5BD57B0D5660}" type="pres">
      <dgm:prSet presAssocID="{C1035234-ECAC-48CA-BB6E-38D046001844}" presName="composite2" presStyleCnt="0"/>
      <dgm:spPr/>
    </dgm:pt>
    <dgm:pt modelId="{75208111-0CFD-4DCF-A533-76504BE1470D}" type="pres">
      <dgm:prSet presAssocID="{C1035234-ECAC-48CA-BB6E-38D046001844}" presName="background2" presStyleLbl="node2" presStyleIdx="1" presStyleCnt="4"/>
      <dgm:spPr/>
    </dgm:pt>
    <dgm:pt modelId="{7433C8A2-EE95-4B77-B2FB-B9EC72A280F8}" type="pres">
      <dgm:prSet presAssocID="{C1035234-ECAC-48CA-BB6E-38D046001844}" presName="text2" presStyleLbl="fgAcc2" presStyleIdx="1" presStyleCnt="4" custScaleX="141474" custScaleY="97979" custLinFactNeighborX="7012" custLinFactNeighborY="-807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FC36B9-F6D0-44CF-9EEF-13F33D7AA847}" type="pres">
      <dgm:prSet presAssocID="{C1035234-ECAC-48CA-BB6E-38D046001844}" presName="hierChild3" presStyleCnt="0"/>
      <dgm:spPr/>
    </dgm:pt>
    <dgm:pt modelId="{E619EB72-C817-4F98-B5B3-C55EF810A533}" type="pres">
      <dgm:prSet presAssocID="{442FB318-3817-47D4-B0E7-33824FB860B6}" presName="Name10" presStyleLbl="parChTrans1D2" presStyleIdx="2" presStyleCnt="4"/>
      <dgm:spPr/>
      <dgm:t>
        <a:bodyPr/>
        <a:lstStyle/>
        <a:p>
          <a:endParaRPr lang="ru-RU"/>
        </a:p>
      </dgm:t>
    </dgm:pt>
    <dgm:pt modelId="{BE97EA7C-BE05-497F-993B-2B0D9F92F376}" type="pres">
      <dgm:prSet presAssocID="{FC088FC5-922D-4BCF-A4F2-B78B2818ED7D}" presName="hierRoot2" presStyleCnt="0"/>
      <dgm:spPr/>
    </dgm:pt>
    <dgm:pt modelId="{E017EC09-7D27-448F-A534-CDE9831D2C48}" type="pres">
      <dgm:prSet presAssocID="{FC088FC5-922D-4BCF-A4F2-B78B2818ED7D}" presName="composite2" presStyleCnt="0"/>
      <dgm:spPr/>
    </dgm:pt>
    <dgm:pt modelId="{3CE53558-C9F1-4DF9-9193-E67D364F7CA3}" type="pres">
      <dgm:prSet presAssocID="{FC088FC5-922D-4BCF-A4F2-B78B2818ED7D}" presName="background2" presStyleLbl="node2" presStyleIdx="2" presStyleCnt="4"/>
      <dgm:spPr/>
    </dgm:pt>
    <dgm:pt modelId="{508C794C-DB1C-4D0C-96D0-23442EAB02AA}" type="pres">
      <dgm:prSet presAssocID="{FC088FC5-922D-4BCF-A4F2-B78B2818ED7D}" presName="text2" presStyleLbl="fgAcc2" presStyleIdx="2" presStyleCnt="4" custScaleX="159505" custScaleY="117976" custLinFactNeighborX="44436" custLinFactNeighborY="-84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09005C-9D3A-459A-80F9-B0EA9061A19A}" type="pres">
      <dgm:prSet presAssocID="{FC088FC5-922D-4BCF-A4F2-B78B2818ED7D}" presName="hierChild3" presStyleCnt="0"/>
      <dgm:spPr/>
    </dgm:pt>
    <dgm:pt modelId="{62280843-ABC3-4C2C-9697-51656743FCE3}" type="pres">
      <dgm:prSet presAssocID="{05072494-DC24-497E-A782-9510D09BE55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566624AE-8BDC-498A-ACF9-4EFDCE8DA324}" type="pres">
      <dgm:prSet presAssocID="{BBAAB4D7-9B68-4740-B7DB-7B79E1169B7D}" presName="hierRoot2" presStyleCnt="0"/>
      <dgm:spPr/>
    </dgm:pt>
    <dgm:pt modelId="{DA4BBE92-5538-46A1-84A4-1AC45097BF9D}" type="pres">
      <dgm:prSet presAssocID="{BBAAB4D7-9B68-4740-B7DB-7B79E1169B7D}" presName="composite2" presStyleCnt="0"/>
      <dgm:spPr/>
    </dgm:pt>
    <dgm:pt modelId="{A4D3F26F-FF9D-4B20-B8D5-63F974E6A6DD}" type="pres">
      <dgm:prSet presAssocID="{BBAAB4D7-9B68-4740-B7DB-7B79E1169B7D}" presName="background2" presStyleLbl="node2" presStyleIdx="3" presStyleCnt="4"/>
      <dgm:spPr/>
    </dgm:pt>
    <dgm:pt modelId="{48A901FF-B43B-44AA-8780-A80C6609A49C}" type="pres">
      <dgm:prSet presAssocID="{BBAAB4D7-9B68-4740-B7DB-7B79E1169B7D}" presName="text2" presStyleLbl="fgAcc2" presStyleIdx="3" presStyleCnt="4" custScaleX="167159" custScaleY="106473" custLinFactNeighborX="63829" custLinFactNeighborY="-807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44204E-0A65-472F-816C-641E189C9C21}" type="pres">
      <dgm:prSet presAssocID="{BBAAB4D7-9B68-4740-B7DB-7B79E1169B7D}" presName="hierChild3" presStyleCnt="0"/>
      <dgm:spPr/>
    </dgm:pt>
    <dgm:pt modelId="{A3DAB622-02F5-4CE7-9C89-1959A5D637F7}" type="pres">
      <dgm:prSet presAssocID="{63E12825-1B04-42C4-B479-8381B5D4B83F}" presName="Name17" presStyleLbl="parChTrans1D3" presStyleIdx="2" presStyleCnt="4"/>
      <dgm:spPr/>
      <dgm:t>
        <a:bodyPr/>
        <a:lstStyle/>
        <a:p>
          <a:endParaRPr lang="ru-RU"/>
        </a:p>
      </dgm:t>
    </dgm:pt>
    <dgm:pt modelId="{790B05B1-10A1-40A7-8D60-43E33FE3627D}" type="pres">
      <dgm:prSet presAssocID="{35AB81BA-6307-4157-A73D-479D46EAA830}" presName="hierRoot3" presStyleCnt="0"/>
      <dgm:spPr/>
    </dgm:pt>
    <dgm:pt modelId="{F004A388-D550-4F87-9530-58C7A6CDFDA4}" type="pres">
      <dgm:prSet presAssocID="{35AB81BA-6307-4157-A73D-479D46EAA830}" presName="composite3" presStyleCnt="0"/>
      <dgm:spPr/>
    </dgm:pt>
    <dgm:pt modelId="{55090287-8967-4ECD-88C3-976AF141338F}" type="pres">
      <dgm:prSet presAssocID="{35AB81BA-6307-4157-A73D-479D46EAA830}" presName="background3" presStyleLbl="node3" presStyleIdx="2" presStyleCnt="4"/>
      <dgm:spPr>
        <a:solidFill>
          <a:srgbClr val="F8B714"/>
        </a:solidFill>
      </dgm:spPr>
    </dgm:pt>
    <dgm:pt modelId="{304BDF71-0724-4974-9C53-83A211DC1647}" type="pres">
      <dgm:prSet presAssocID="{35AB81BA-6307-4157-A73D-479D46EAA830}" presName="text3" presStyleLbl="fgAcc3" presStyleIdx="2" presStyleCnt="4" custScaleX="154655" custScaleY="116074" custLinFactNeighborX="-68228" custLinFactNeighborY="45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1387E5-1B1D-419E-9387-F076F0E96018}" type="pres">
      <dgm:prSet presAssocID="{35AB81BA-6307-4157-A73D-479D46EAA830}" presName="hierChild4" presStyleCnt="0"/>
      <dgm:spPr/>
    </dgm:pt>
    <dgm:pt modelId="{A1356286-B6AA-4749-B5F6-EA4285132A75}" type="pres">
      <dgm:prSet presAssocID="{6B1EEDB1-8A09-44B4-82AC-172C5ED42EC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E065E052-18EF-4A9F-A473-277583E0000A}" type="pres">
      <dgm:prSet presAssocID="{2EF1F510-3FFC-4715-A496-582E942CEF3F}" presName="hierRoot3" presStyleCnt="0"/>
      <dgm:spPr/>
    </dgm:pt>
    <dgm:pt modelId="{FB88FFBF-7001-4528-874E-1AA027D2EEFF}" type="pres">
      <dgm:prSet presAssocID="{2EF1F510-3FFC-4715-A496-582E942CEF3F}" presName="composite3" presStyleCnt="0"/>
      <dgm:spPr/>
    </dgm:pt>
    <dgm:pt modelId="{0E314132-196D-46D0-9A25-857469851535}" type="pres">
      <dgm:prSet presAssocID="{2EF1F510-3FFC-4715-A496-582E942CEF3F}" presName="background3" presStyleLbl="node3" presStyleIdx="3" presStyleCnt="4"/>
      <dgm:spPr>
        <a:solidFill>
          <a:srgbClr val="F8B714"/>
        </a:solidFill>
      </dgm:spPr>
    </dgm:pt>
    <dgm:pt modelId="{90B376FE-B3EB-415E-9CEE-67DD5BDA539E}" type="pres">
      <dgm:prSet presAssocID="{2EF1F510-3FFC-4715-A496-582E942CEF3F}" presName="text3" presStyleLbl="fgAcc3" presStyleIdx="3" presStyleCnt="4" custScaleX="220341" custScaleY="132433" custLinFactNeighborX="-22337" custLinFactNeighborY="45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5A1813-88D0-4026-AEF9-8DA5FE8C1BFF}" type="pres">
      <dgm:prSet presAssocID="{2EF1F510-3FFC-4715-A496-582E942CEF3F}" presName="hierChild4" presStyleCnt="0"/>
      <dgm:spPr/>
    </dgm:pt>
  </dgm:ptLst>
  <dgm:cxnLst>
    <dgm:cxn modelId="{D7F8BF10-5AE0-4B3B-AEC3-A781E4CA9136}" type="presOf" srcId="{FD4775C8-8AE7-4EF4-8BC3-B959A5CE67B3}" destId="{37022683-BB4A-4D4D-98FC-7538B09EAB8B}" srcOrd="0" destOrd="0" presId="urn:microsoft.com/office/officeart/2005/8/layout/hierarchy1"/>
    <dgm:cxn modelId="{CC577CF0-9FC8-42C3-806B-3C201D68B1A1}" type="presOf" srcId="{63E12825-1B04-42C4-B479-8381B5D4B83F}" destId="{A3DAB622-02F5-4CE7-9C89-1959A5D637F7}" srcOrd="0" destOrd="0" presId="urn:microsoft.com/office/officeart/2005/8/layout/hierarchy1"/>
    <dgm:cxn modelId="{2CF281BD-FC5A-42B8-B9C4-D183132DB838}" type="presOf" srcId="{DB6E9CEC-72D2-40C4-B8BE-2BA7AAEB900E}" destId="{ED221E32-8F16-4655-B089-074647D49F79}" srcOrd="0" destOrd="0" presId="urn:microsoft.com/office/officeart/2005/8/layout/hierarchy1"/>
    <dgm:cxn modelId="{42B0E466-B198-4629-BC1F-DBEB6DDAAF4F}" type="presOf" srcId="{05072494-DC24-497E-A782-9510D09BE556}" destId="{62280843-ABC3-4C2C-9697-51656743FCE3}" srcOrd="0" destOrd="0" presId="urn:microsoft.com/office/officeart/2005/8/layout/hierarchy1"/>
    <dgm:cxn modelId="{4516F060-40C7-4A48-8618-97999363AC5D}" type="presOf" srcId="{919C7229-1E1E-40C9-AB80-94E9029D9C49}" destId="{5F4E97C0-61B4-4E1A-80ED-865EE12F6330}" srcOrd="0" destOrd="0" presId="urn:microsoft.com/office/officeart/2005/8/layout/hierarchy1"/>
    <dgm:cxn modelId="{1F5E1823-2479-4701-BE27-73D693C95410}" type="presOf" srcId="{FB76A3A8-6E4F-4AA9-8FB2-C071EE01A737}" destId="{13882BDC-E7C3-48B2-8AF8-28556E7D235A}" srcOrd="0" destOrd="0" presId="urn:microsoft.com/office/officeart/2005/8/layout/hierarchy1"/>
    <dgm:cxn modelId="{AEE4EE2C-E2B3-4EE9-8D9B-7EB09ECE8756}" type="presOf" srcId="{442FB318-3817-47D4-B0E7-33824FB860B6}" destId="{E619EB72-C817-4F98-B5B3-C55EF810A533}" srcOrd="0" destOrd="0" presId="urn:microsoft.com/office/officeart/2005/8/layout/hierarchy1"/>
    <dgm:cxn modelId="{C732750E-DFA3-402B-98A6-D21A865B05A3}" srcId="{919C7229-1E1E-40C9-AB80-94E9029D9C49}" destId="{BBAAB4D7-9B68-4740-B7DB-7B79E1169B7D}" srcOrd="3" destOrd="0" parTransId="{05072494-DC24-497E-A782-9510D09BE556}" sibTransId="{D4C5D2AF-7B20-4B4C-81E3-755A1ED3CC6B}"/>
    <dgm:cxn modelId="{87489BC8-A642-4DB8-B529-22C3AAD57197}" type="presOf" srcId="{6B1EEDB1-8A09-44B4-82AC-172C5ED42EC1}" destId="{A1356286-B6AA-4749-B5F6-EA4285132A75}" srcOrd="0" destOrd="0" presId="urn:microsoft.com/office/officeart/2005/8/layout/hierarchy1"/>
    <dgm:cxn modelId="{50FBF9AC-13A8-4776-8AF6-FD7CC518A1EA}" type="presOf" srcId="{65B2DECB-F359-4DF0-A174-DE64455FF1B4}" destId="{A49427F7-2783-40C2-81A8-7B4B66C86D9F}" srcOrd="0" destOrd="0" presId="urn:microsoft.com/office/officeart/2005/8/layout/hierarchy1"/>
    <dgm:cxn modelId="{FF93A01B-6AA7-4B7C-87F8-06023FCFFA90}" type="presOf" srcId="{C1035234-ECAC-48CA-BB6E-38D046001844}" destId="{7433C8A2-EE95-4B77-B2FB-B9EC72A280F8}" srcOrd="0" destOrd="0" presId="urn:microsoft.com/office/officeart/2005/8/layout/hierarchy1"/>
    <dgm:cxn modelId="{3CDEB913-58E9-4230-B2A4-3DB6E81AA3A7}" type="presOf" srcId="{745C94BF-7461-46FB-AF8E-559FB36B0BC7}" destId="{9D2CD2D2-54E2-46D5-A4FB-1F645A6E4067}" srcOrd="0" destOrd="0" presId="urn:microsoft.com/office/officeart/2005/8/layout/hierarchy1"/>
    <dgm:cxn modelId="{E1D3A9D3-B163-4610-B2D4-D3EDCFA7CEEC}" type="presOf" srcId="{3AD8F2CF-8CF5-4866-BBEA-DF12F32C3786}" destId="{E0549B2A-8395-46C9-8F77-45D3C095B953}" srcOrd="0" destOrd="0" presId="urn:microsoft.com/office/officeart/2005/8/layout/hierarchy1"/>
    <dgm:cxn modelId="{D8EEC615-D9A2-468D-83A2-242662AB271E}" type="presOf" srcId="{BBAAB4D7-9B68-4740-B7DB-7B79E1169B7D}" destId="{48A901FF-B43B-44AA-8780-A80C6609A49C}" srcOrd="0" destOrd="0" presId="urn:microsoft.com/office/officeart/2005/8/layout/hierarchy1"/>
    <dgm:cxn modelId="{442D53D6-9D2B-4274-814A-B0B6AB9A8C83}" srcId="{919C7229-1E1E-40C9-AB80-94E9029D9C49}" destId="{FC088FC5-922D-4BCF-A4F2-B78B2818ED7D}" srcOrd="2" destOrd="0" parTransId="{442FB318-3817-47D4-B0E7-33824FB860B6}" sibTransId="{91078677-C439-4249-BC47-9A18B68403A6}"/>
    <dgm:cxn modelId="{2BE3B1D4-39CB-48D8-A15C-966885A961C4}" srcId="{BBAAB4D7-9B68-4740-B7DB-7B79E1169B7D}" destId="{2EF1F510-3FFC-4715-A496-582E942CEF3F}" srcOrd="1" destOrd="0" parTransId="{6B1EEDB1-8A09-44B4-82AC-172C5ED42EC1}" sibTransId="{A1A77F1F-913D-4F51-94F4-04D5CB52A38C}"/>
    <dgm:cxn modelId="{C74D617E-755C-4D26-A049-4C063C4FFC41}" srcId="{7F23D784-CF60-45F4-B0C3-C3E4DB146D74}" destId="{919C7229-1E1E-40C9-AB80-94E9029D9C49}" srcOrd="0" destOrd="0" parTransId="{CFB81010-9C2B-4B09-946C-4799E94D6B09}" sibTransId="{00E925F1-DEAB-41F6-8381-967671A5609C}"/>
    <dgm:cxn modelId="{68736581-E13C-4B35-8008-667B95D8F489}" type="presOf" srcId="{35AB81BA-6307-4157-A73D-479D46EAA830}" destId="{304BDF71-0724-4974-9C53-83A211DC1647}" srcOrd="0" destOrd="0" presId="urn:microsoft.com/office/officeart/2005/8/layout/hierarchy1"/>
    <dgm:cxn modelId="{24292CA2-525E-4A16-8B64-E9A39D60B636}" type="presOf" srcId="{2EF1F510-3FFC-4715-A496-582E942CEF3F}" destId="{90B376FE-B3EB-415E-9CEE-67DD5BDA539E}" srcOrd="0" destOrd="0" presId="urn:microsoft.com/office/officeart/2005/8/layout/hierarchy1"/>
    <dgm:cxn modelId="{0F0020C1-4295-41B4-B60E-865C0F839A35}" srcId="{FD4775C8-8AE7-4EF4-8BC3-B959A5CE67B3}" destId="{745C94BF-7461-46FB-AF8E-559FB36B0BC7}" srcOrd="1" destOrd="0" parTransId="{FB76A3A8-6E4F-4AA9-8FB2-C071EE01A737}" sibTransId="{60D6D839-2E5B-4C8E-AEE3-B2B72C2E6D83}"/>
    <dgm:cxn modelId="{410D5727-6F1C-4F9A-B391-3C7CC1BEC2AB}" type="presOf" srcId="{60DE1194-9E21-4C24-835C-247633B236F3}" destId="{A45C9D32-F7A7-4538-A16C-42A769D2748B}" srcOrd="0" destOrd="0" presId="urn:microsoft.com/office/officeart/2005/8/layout/hierarchy1"/>
    <dgm:cxn modelId="{E0670393-2AC8-478A-B3C9-AB8B8C64B825}" srcId="{FD4775C8-8AE7-4EF4-8BC3-B959A5CE67B3}" destId="{65B2DECB-F359-4DF0-A174-DE64455FF1B4}" srcOrd="0" destOrd="0" parTransId="{3AD8F2CF-8CF5-4866-BBEA-DF12F32C3786}" sibTransId="{BDE7F593-A837-4CD3-9DA4-97F951B4EAB1}"/>
    <dgm:cxn modelId="{E81980D2-DF9E-4BCF-B071-D86933A229BB}" type="presOf" srcId="{FC088FC5-922D-4BCF-A4F2-B78B2818ED7D}" destId="{508C794C-DB1C-4D0C-96D0-23442EAB02AA}" srcOrd="0" destOrd="0" presId="urn:microsoft.com/office/officeart/2005/8/layout/hierarchy1"/>
    <dgm:cxn modelId="{31971781-DDFD-49DA-9686-67539EB3CCDB}" srcId="{919C7229-1E1E-40C9-AB80-94E9029D9C49}" destId="{C1035234-ECAC-48CA-BB6E-38D046001844}" srcOrd="1" destOrd="0" parTransId="{60DE1194-9E21-4C24-835C-247633B236F3}" sibTransId="{7625F596-A00B-4E17-A659-F353DB6E72F4}"/>
    <dgm:cxn modelId="{0E89521C-20E9-4470-8D85-CEFA40CB508E}" type="presOf" srcId="{7F23D784-CF60-45F4-B0C3-C3E4DB146D74}" destId="{2E3A9A0C-4CA5-4B92-B6FF-53BF1ABB5CE2}" srcOrd="0" destOrd="0" presId="urn:microsoft.com/office/officeart/2005/8/layout/hierarchy1"/>
    <dgm:cxn modelId="{DF4E5DC6-95B5-4501-AB68-AF941283E59B}" srcId="{BBAAB4D7-9B68-4740-B7DB-7B79E1169B7D}" destId="{35AB81BA-6307-4157-A73D-479D46EAA830}" srcOrd="0" destOrd="0" parTransId="{63E12825-1B04-42C4-B479-8381B5D4B83F}" sibTransId="{AC7676FC-EED7-48A1-A241-8817A2D723A1}"/>
    <dgm:cxn modelId="{50EF64B3-6C30-46A5-9A1F-8559B7C9A1F2}" srcId="{919C7229-1E1E-40C9-AB80-94E9029D9C49}" destId="{FD4775C8-8AE7-4EF4-8BC3-B959A5CE67B3}" srcOrd="0" destOrd="0" parTransId="{DB6E9CEC-72D2-40C4-B8BE-2BA7AAEB900E}" sibTransId="{35ACE7D7-C0C6-4D31-B63F-9FAF7F98F6CB}"/>
    <dgm:cxn modelId="{278076CD-4C89-46CF-852A-8FEEB2F2E0B4}" type="presParOf" srcId="{2E3A9A0C-4CA5-4B92-B6FF-53BF1ABB5CE2}" destId="{F488842A-220F-4966-A888-29C95FFD02E9}" srcOrd="0" destOrd="0" presId="urn:microsoft.com/office/officeart/2005/8/layout/hierarchy1"/>
    <dgm:cxn modelId="{4064E14D-412E-42C0-9BD7-49C235623C4B}" type="presParOf" srcId="{F488842A-220F-4966-A888-29C95FFD02E9}" destId="{466E84DE-513A-4CD8-8021-0AAB06F43FA0}" srcOrd="0" destOrd="0" presId="urn:microsoft.com/office/officeart/2005/8/layout/hierarchy1"/>
    <dgm:cxn modelId="{E4C3B80F-49A0-4E23-9238-73E8DB12854C}" type="presParOf" srcId="{466E84DE-513A-4CD8-8021-0AAB06F43FA0}" destId="{37D44754-242F-499B-8E57-723146CEF916}" srcOrd="0" destOrd="0" presId="urn:microsoft.com/office/officeart/2005/8/layout/hierarchy1"/>
    <dgm:cxn modelId="{B9720DAF-6563-48C2-B93F-AF77854726B0}" type="presParOf" srcId="{466E84DE-513A-4CD8-8021-0AAB06F43FA0}" destId="{5F4E97C0-61B4-4E1A-80ED-865EE12F6330}" srcOrd="1" destOrd="0" presId="urn:microsoft.com/office/officeart/2005/8/layout/hierarchy1"/>
    <dgm:cxn modelId="{CE19CDBB-618B-4D82-BA19-55F820D7F531}" type="presParOf" srcId="{F488842A-220F-4966-A888-29C95FFD02E9}" destId="{D203B528-0EB1-419F-B743-DC7E0003C87B}" srcOrd="1" destOrd="0" presId="urn:microsoft.com/office/officeart/2005/8/layout/hierarchy1"/>
    <dgm:cxn modelId="{91A92450-D5D7-4986-867E-E502A730C9AA}" type="presParOf" srcId="{D203B528-0EB1-419F-B743-DC7E0003C87B}" destId="{ED221E32-8F16-4655-B089-074647D49F79}" srcOrd="0" destOrd="0" presId="urn:microsoft.com/office/officeart/2005/8/layout/hierarchy1"/>
    <dgm:cxn modelId="{8F38324C-26AB-41B0-B6B9-6E886841D105}" type="presParOf" srcId="{D203B528-0EB1-419F-B743-DC7E0003C87B}" destId="{7A178A22-99D7-4344-BA11-D9A8FDC4FFD5}" srcOrd="1" destOrd="0" presId="urn:microsoft.com/office/officeart/2005/8/layout/hierarchy1"/>
    <dgm:cxn modelId="{7414595B-3060-41C3-8494-45902F5F629C}" type="presParOf" srcId="{7A178A22-99D7-4344-BA11-D9A8FDC4FFD5}" destId="{E6708C5B-D24A-4B4B-9F56-A90E087145E4}" srcOrd="0" destOrd="0" presId="urn:microsoft.com/office/officeart/2005/8/layout/hierarchy1"/>
    <dgm:cxn modelId="{BA17BAA4-420D-467B-83BA-73CA6046643B}" type="presParOf" srcId="{E6708C5B-D24A-4B4B-9F56-A90E087145E4}" destId="{DDE546E0-7B28-48A3-9F28-6FE9D48A84F2}" srcOrd="0" destOrd="0" presId="urn:microsoft.com/office/officeart/2005/8/layout/hierarchy1"/>
    <dgm:cxn modelId="{028125B6-F6AE-4F3E-BDA6-819424EB69BE}" type="presParOf" srcId="{E6708C5B-D24A-4B4B-9F56-A90E087145E4}" destId="{37022683-BB4A-4D4D-98FC-7538B09EAB8B}" srcOrd="1" destOrd="0" presId="urn:microsoft.com/office/officeart/2005/8/layout/hierarchy1"/>
    <dgm:cxn modelId="{92B0A452-B37A-4E7C-9D4A-E9B63630DD9F}" type="presParOf" srcId="{7A178A22-99D7-4344-BA11-D9A8FDC4FFD5}" destId="{B5010ED5-F835-4418-A5BC-D12DED91AA05}" srcOrd="1" destOrd="0" presId="urn:microsoft.com/office/officeart/2005/8/layout/hierarchy1"/>
    <dgm:cxn modelId="{F1650F2F-4DE4-4368-93CE-8C15703555D2}" type="presParOf" srcId="{B5010ED5-F835-4418-A5BC-D12DED91AA05}" destId="{E0549B2A-8395-46C9-8F77-45D3C095B953}" srcOrd="0" destOrd="0" presId="urn:microsoft.com/office/officeart/2005/8/layout/hierarchy1"/>
    <dgm:cxn modelId="{EA18401C-234D-4205-B6BF-2B26AC2B2096}" type="presParOf" srcId="{B5010ED5-F835-4418-A5BC-D12DED91AA05}" destId="{D81C7462-7FDE-4603-81C0-F6529854F2B8}" srcOrd="1" destOrd="0" presId="urn:microsoft.com/office/officeart/2005/8/layout/hierarchy1"/>
    <dgm:cxn modelId="{FA7235F5-AFBB-4F34-BB75-F218A396C9A0}" type="presParOf" srcId="{D81C7462-7FDE-4603-81C0-F6529854F2B8}" destId="{E70AC074-62F1-41C6-BC2E-E1905B125BD0}" srcOrd="0" destOrd="0" presId="urn:microsoft.com/office/officeart/2005/8/layout/hierarchy1"/>
    <dgm:cxn modelId="{1776F238-CEA9-4F0B-AEA7-6D503887CB77}" type="presParOf" srcId="{E70AC074-62F1-41C6-BC2E-E1905B125BD0}" destId="{00F8F42E-E146-4FB7-8168-643503CEA1E9}" srcOrd="0" destOrd="0" presId="urn:microsoft.com/office/officeart/2005/8/layout/hierarchy1"/>
    <dgm:cxn modelId="{51871426-2B3B-4DBA-931A-4411E15C0AA4}" type="presParOf" srcId="{E70AC074-62F1-41C6-BC2E-E1905B125BD0}" destId="{A49427F7-2783-40C2-81A8-7B4B66C86D9F}" srcOrd="1" destOrd="0" presId="urn:microsoft.com/office/officeart/2005/8/layout/hierarchy1"/>
    <dgm:cxn modelId="{9B46C7EE-31A2-42A8-AC95-E7AE3940B6FA}" type="presParOf" srcId="{D81C7462-7FDE-4603-81C0-F6529854F2B8}" destId="{8B1214CA-E2AF-4E56-BBDE-947BDC649E20}" srcOrd="1" destOrd="0" presId="urn:microsoft.com/office/officeart/2005/8/layout/hierarchy1"/>
    <dgm:cxn modelId="{3CCDC7ED-13A5-4392-BA42-161E898A7264}" type="presParOf" srcId="{B5010ED5-F835-4418-A5BC-D12DED91AA05}" destId="{13882BDC-E7C3-48B2-8AF8-28556E7D235A}" srcOrd="2" destOrd="0" presId="urn:microsoft.com/office/officeart/2005/8/layout/hierarchy1"/>
    <dgm:cxn modelId="{EDB686BF-F993-4C67-BECD-F5C82081443C}" type="presParOf" srcId="{B5010ED5-F835-4418-A5BC-D12DED91AA05}" destId="{1DD74019-70A0-46F8-AFB4-3FF6970A235C}" srcOrd="3" destOrd="0" presId="urn:microsoft.com/office/officeart/2005/8/layout/hierarchy1"/>
    <dgm:cxn modelId="{0B44B09C-2CC9-4051-BF95-B6D3767020A5}" type="presParOf" srcId="{1DD74019-70A0-46F8-AFB4-3FF6970A235C}" destId="{9C2BA887-2601-4564-BEA5-1D9E3558AD2D}" srcOrd="0" destOrd="0" presId="urn:microsoft.com/office/officeart/2005/8/layout/hierarchy1"/>
    <dgm:cxn modelId="{351442E0-CDFF-4EA7-9A83-11F719130701}" type="presParOf" srcId="{9C2BA887-2601-4564-BEA5-1D9E3558AD2D}" destId="{43B54929-51A6-4E73-A709-5454E7FF6DBB}" srcOrd="0" destOrd="0" presId="urn:microsoft.com/office/officeart/2005/8/layout/hierarchy1"/>
    <dgm:cxn modelId="{C6F3EBA4-4CFB-4CF1-8E0B-E8248FF1D8A4}" type="presParOf" srcId="{9C2BA887-2601-4564-BEA5-1D9E3558AD2D}" destId="{9D2CD2D2-54E2-46D5-A4FB-1F645A6E4067}" srcOrd="1" destOrd="0" presId="urn:microsoft.com/office/officeart/2005/8/layout/hierarchy1"/>
    <dgm:cxn modelId="{8111DBBA-D50D-4464-AFDE-03080EE894D8}" type="presParOf" srcId="{1DD74019-70A0-46F8-AFB4-3FF6970A235C}" destId="{46520C6F-A6B1-48F9-8C9E-24180E49BD4F}" srcOrd="1" destOrd="0" presId="urn:microsoft.com/office/officeart/2005/8/layout/hierarchy1"/>
    <dgm:cxn modelId="{9789B4FC-3B98-43FD-A135-B08FE4BCAE74}" type="presParOf" srcId="{D203B528-0EB1-419F-B743-DC7E0003C87B}" destId="{A45C9D32-F7A7-4538-A16C-42A769D2748B}" srcOrd="2" destOrd="0" presId="urn:microsoft.com/office/officeart/2005/8/layout/hierarchy1"/>
    <dgm:cxn modelId="{14A3E2DB-BC67-45BC-9CEB-4CCF462996B3}" type="presParOf" srcId="{D203B528-0EB1-419F-B743-DC7E0003C87B}" destId="{AFF73B41-FE29-4701-A4B3-C932672A4A57}" srcOrd="3" destOrd="0" presId="urn:microsoft.com/office/officeart/2005/8/layout/hierarchy1"/>
    <dgm:cxn modelId="{C2C05609-99AF-4C7E-BC92-170ED84A8289}" type="presParOf" srcId="{AFF73B41-FE29-4701-A4B3-C932672A4A57}" destId="{3CEF772B-9A8F-43C3-8E4B-5BD57B0D5660}" srcOrd="0" destOrd="0" presId="urn:microsoft.com/office/officeart/2005/8/layout/hierarchy1"/>
    <dgm:cxn modelId="{E5C137C5-5007-49ED-AA09-6F3AF3EC17DA}" type="presParOf" srcId="{3CEF772B-9A8F-43C3-8E4B-5BD57B0D5660}" destId="{75208111-0CFD-4DCF-A533-76504BE1470D}" srcOrd="0" destOrd="0" presId="urn:microsoft.com/office/officeart/2005/8/layout/hierarchy1"/>
    <dgm:cxn modelId="{985DEA04-125D-471B-AA3B-BB7ACC70DF1F}" type="presParOf" srcId="{3CEF772B-9A8F-43C3-8E4B-5BD57B0D5660}" destId="{7433C8A2-EE95-4B77-B2FB-B9EC72A280F8}" srcOrd="1" destOrd="0" presId="urn:microsoft.com/office/officeart/2005/8/layout/hierarchy1"/>
    <dgm:cxn modelId="{5D8F8DE3-652D-4495-95BF-95AE9D5190B0}" type="presParOf" srcId="{AFF73B41-FE29-4701-A4B3-C932672A4A57}" destId="{87FC36B9-F6D0-44CF-9EEF-13F33D7AA847}" srcOrd="1" destOrd="0" presId="urn:microsoft.com/office/officeart/2005/8/layout/hierarchy1"/>
    <dgm:cxn modelId="{0FD57124-331A-4583-B8E4-F7025964383B}" type="presParOf" srcId="{D203B528-0EB1-419F-B743-DC7E0003C87B}" destId="{E619EB72-C817-4F98-B5B3-C55EF810A533}" srcOrd="4" destOrd="0" presId="urn:microsoft.com/office/officeart/2005/8/layout/hierarchy1"/>
    <dgm:cxn modelId="{5895C239-08F5-479B-ABF8-622B18A5D616}" type="presParOf" srcId="{D203B528-0EB1-419F-B743-DC7E0003C87B}" destId="{BE97EA7C-BE05-497F-993B-2B0D9F92F376}" srcOrd="5" destOrd="0" presId="urn:microsoft.com/office/officeart/2005/8/layout/hierarchy1"/>
    <dgm:cxn modelId="{B0541C7C-57D8-4BF2-B91E-19FFE1BAC535}" type="presParOf" srcId="{BE97EA7C-BE05-497F-993B-2B0D9F92F376}" destId="{E017EC09-7D27-448F-A534-CDE9831D2C48}" srcOrd="0" destOrd="0" presId="urn:microsoft.com/office/officeart/2005/8/layout/hierarchy1"/>
    <dgm:cxn modelId="{393800A1-C629-49D1-B2C5-8E4760AFC604}" type="presParOf" srcId="{E017EC09-7D27-448F-A534-CDE9831D2C48}" destId="{3CE53558-C9F1-4DF9-9193-E67D364F7CA3}" srcOrd="0" destOrd="0" presId="urn:microsoft.com/office/officeart/2005/8/layout/hierarchy1"/>
    <dgm:cxn modelId="{ED12CE79-6701-405A-A8BA-794BDD39625F}" type="presParOf" srcId="{E017EC09-7D27-448F-A534-CDE9831D2C48}" destId="{508C794C-DB1C-4D0C-96D0-23442EAB02AA}" srcOrd="1" destOrd="0" presId="urn:microsoft.com/office/officeart/2005/8/layout/hierarchy1"/>
    <dgm:cxn modelId="{C57D14C1-3E32-4640-8BC7-9388651FEA68}" type="presParOf" srcId="{BE97EA7C-BE05-497F-993B-2B0D9F92F376}" destId="{B709005C-9D3A-459A-80F9-B0EA9061A19A}" srcOrd="1" destOrd="0" presId="urn:microsoft.com/office/officeart/2005/8/layout/hierarchy1"/>
    <dgm:cxn modelId="{16F7D461-2E4A-459A-8C7D-AD1CA1783970}" type="presParOf" srcId="{D203B528-0EB1-419F-B743-DC7E0003C87B}" destId="{62280843-ABC3-4C2C-9697-51656743FCE3}" srcOrd="6" destOrd="0" presId="urn:microsoft.com/office/officeart/2005/8/layout/hierarchy1"/>
    <dgm:cxn modelId="{3C1381C4-6604-4B14-A8CD-B0AE03910BEB}" type="presParOf" srcId="{D203B528-0EB1-419F-B743-DC7E0003C87B}" destId="{566624AE-8BDC-498A-ACF9-4EFDCE8DA324}" srcOrd="7" destOrd="0" presId="urn:microsoft.com/office/officeart/2005/8/layout/hierarchy1"/>
    <dgm:cxn modelId="{D63E4C75-135F-4398-8E88-662195510F54}" type="presParOf" srcId="{566624AE-8BDC-498A-ACF9-4EFDCE8DA324}" destId="{DA4BBE92-5538-46A1-84A4-1AC45097BF9D}" srcOrd="0" destOrd="0" presId="urn:microsoft.com/office/officeart/2005/8/layout/hierarchy1"/>
    <dgm:cxn modelId="{731B4D06-E815-4014-BB0E-338255B4E43A}" type="presParOf" srcId="{DA4BBE92-5538-46A1-84A4-1AC45097BF9D}" destId="{A4D3F26F-FF9D-4B20-B8D5-63F974E6A6DD}" srcOrd="0" destOrd="0" presId="urn:microsoft.com/office/officeart/2005/8/layout/hierarchy1"/>
    <dgm:cxn modelId="{CFD91704-7FB8-4DBB-9ED4-C3A32D2BF32B}" type="presParOf" srcId="{DA4BBE92-5538-46A1-84A4-1AC45097BF9D}" destId="{48A901FF-B43B-44AA-8780-A80C6609A49C}" srcOrd="1" destOrd="0" presId="urn:microsoft.com/office/officeart/2005/8/layout/hierarchy1"/>
    <dgm:cxn modelId="{5BCD1400-166F-4D8E-BAC4-BDA1A1743A2C}" type="presParOf" srcId="{566624AE-8BDC-498A-ACF9-4EFDCE8DA324}" destId="{A344204E-0A65-472F-816C-641E189C9C21}" srcOrd="1" destOrd="0" presId="urn:microsoft.com/office/officeart/2005/8/layout/hierarchy1"/>
    <dgm:cxn modelId="{53DE1C8A-D723-48C9-8068-806A91698FD7}" type="presParOf" srcId="{A344204E-0A65-472F-816C-641E189C9C21}" destId="{A3DAB622-02F5-4CE7-9C89-1959A5D637F7}" srcOrd="0" destOrd="0" presId="urn:microsoft.com/office/officeart/2005/8/layout/hierarchy1"/>
    <dgm:cxn modelId="{B150751E-5D10-441E-B79E-8DD757A5C70D}" type="presParOf" srcId="{A344204E-0A65-472F-816C-641E189C9C21}" destId="{790B05B1-10A1-40A7-8D60-43E33FE3627D}" srcOrd="1" destOrd="0" presId="urn:microsoft.com/office/officeart/2005/8/layout/hierarchy1"/>
    <dgm:cxn modelId="{EDD3BD7A-3725-46F7-B23C-1C57BEFF0845}" type="presParOf" srcId="{790B05B1-10A1-40A7-8D60-43E33FE3627D}" destId="{F004A388-D550-4F87-9530-58C7A6CDFDA4}" srcOrd="0" destOrd="0" presId="urn:microsoft.com/office/officeart/2005/8/layout/hierarchy1"/>
    <dgm:cxn modelId="{EDD3D737-C300-4286-8EC1-AB9C76A4BF96}" type="presParOf" srcId="{F004A388-D550-4F87-9530-58C7A6CDFDA4}" destId="{55090287-8967-4ECD-88C3-976AF141338F}" srcOrd="0" destOrd="0" presId="urn:microsoft.com/office/officeart/2005/8/layout/hierarchy1"/>
    <dgm:cxn modelId="{133DE8B6-C5EC-42CC-B068-2EB8FCEF6517}" type="presParOf" srcId="{F004A388-D550-4F87-9530-58C7A6CDFDA4}" destId="{304BDF71-0724-4974-9C53-83A211DC1647}" srcOrd="1" destOrd="0" presId="urn:microsoft.com/office/officeart/2005/8/layout/hierarchy1"/>
    <dgm:cxn modelId="{9AAF4080-1921-4196-BA17-AFEC0E6B1780}" type="presParOf" srcId="{790B05B1-10A1-40A7-8D60-43E33FE3627D}" destId="{AC1387E5-1B1D-419E-9387-F076F0E96018}" srcOrd="1" destOrd="0" presId="urn:microsoft.com/office/officeart/2005/8/layout/hierarchy1"/>
    <dgm:cxn modelId="{B6C5C713-5B2B-45D4-B0F1-720756B0C76F}" type="presParOf" srcId="{A344204E-0A65-472F-816C-641E189C9C21}" destId="{A1356286-B6AA-4749-B5F6-EA4285132A75}" srcOrd="2" destOrd="0" presId="urn:microsoft.com/office/officeart/2005/8/layout/hierarchy1"/>
    <dgm:cxn modelId="{7436F9EF-84E2-4877-BF99-C9A3316615BC}" type="presParOf" srcId="{A344204E-0A65-472F-816C-641E189C9C21}" destId="{E065E052-18EF-4A9F-A473-277583E0000A}" srcOrd="3" destOrd="0" presId="urn:microsoft.com/office/officeart/2005/8/layout/hierarchy1"/>
    <dgm:cxn modelId="{D775408D-AF68-4FF7-95B7-838B0AB0085A}" type="presParOf" srcId="{E065E052-18EF-4A9F-A473-277583E0000A}" destId="{FB88FFBF-7001-4528-874E-1AA027D2EEFF}" srcOrd="0" destOrd="0" presId="urn:microsoft.com/office/officeart/2005/8/layout/hierarchy1"/>
    <dgm:cxn modelId="{8459845B-52B8-4C48-989F-688CFF2826D8}" type="presParOf" srcId="{FB88FFBF-7001-4528-874E-1AA027D2EEFF}" destId="{0E314132-196D-46D0-9A25-857469851535}" srcOrd="0" destOrd="0" presId="urn:microsoft.com/office/officeart/2005/8/layout/hierarchy1"/>
    <dgm:cxn modelId="{444763B4-3D15-4408-AC5C-38787F852961}" type="presParOf" srcId="{FB88FFBF-7001-4528-874E-1AA027D2EEFF}" destId="{90B376FE-B3EB-415E-9CEE-67DD5BDA539E}" srcOrd="1" destOrd="0" presId="urn:microsoft.com/office/officeart/2005/8/layout/hierarchy1"/>
    <dgm:cxn modelId="{9E01F57C-C131-40B1-8250-DEB24812E1A8}" type="presParOf" srcId="{E065E052-18EF-4A9F-A473-277583E0000A}" destId="{7E5A1813-88D0-4026-AEF9-8DA5FE8C1BFF}" srcOrd="1" destOrd="0" presId="urn:microsoft.com/office/officeart/2005/8/layout/hierarchy1"/>
  </dgm:cxnLst>
  <dgm:bg>
    <a:gradFill flip="none" rotWithShape="1">
      <a:gsLst>
        <a:gs pos="0">
          <a:srgbClr val="F8B714"/>
        </a:gs>
        <a:gs pos="50000">
          <a:schemeClr val="accent1">
            <a:shade val="67500"/>
            <a:satMod val="115000"/>
          </a:schemeClr>
        </a:gs>
        <a:gs pos="100000">
          <a:schemeClr val="accent1">
            <a:shade val="100000"/>
            <a:satMod val="115000"/>
          </a:scheme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E151A7-13E4-441A-9375-2F8FE718CC1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434509-A519-4D49-8D88-2E13AD0E46C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 7-ми до 11 лет</a:t>
          </a:r>
          <a:endParaRPr lang="ru-RU" dirty="0"/>
        </a:p>
      </dgm:t>
    </dgm:pt>
    <dgm:pt modelId="{B62F1D09-F85E-46E6-A5AD-D8A57B3225E5}" type="parTrans" cxnId="{A4B2243D-BC78-4301-8534-27919B88C736}">
      <dgm:prSet/>
      <dgm:spPr/>
      <dgm:t>
        <a:bodyPr/>
        <a:lstStyle/>
        <a:p>
          <a:endParaRPr lang="ru-RU"/>
        </a:p>
      </dgm:t>
    </dgm:pt>
    <dgm:pt modelId="{686E56E7-B4F7-49D4-9C85-96C39581B626}" type="sibTrans" cxnId="{A4B2243D-BC78-4301-8534-27919B88C736}">
      <dgm:prSet/>
      <dgm:spPr/>
      <dgm:t>
        <a:bodyPr/>
        <a:lstStyle/>
        <a:p>
          <a:endParaRPr lang="ru-RU"/>
        </a:p>
      </dgm:t>
    </dgm:pt>
    <dgm:pt modelId="{EB2E20AE-B15E-4673-A534-24CBABDFB10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Младшие школьники зачастую направляют свою агрессивность на более слабых детей (выбирают себе «жертву») и проявляется она в форме давления, издевательств, насмешек, драк и ругани.</a:t>
          </a:r>
          <a:endParaRPr lang="ru-RU" sz="1600" dirty="0"/>
        </a:p>
      </dgm:t>
    </dgm:pt>
    <dgm:pt modelId="{23F76E7E-8602-403E-98A3-0D08CD8C2819}" type="parTrans" cxnId="{5D8F5E67-EF1E-40C8-AB10-A948C8B227D3}">
      <dgm:prSet/>
      <dgm:spPr/>
      <dgm:t>
        <a:bodyPr/>
        <a:lstStyle/>
        <a:p>
          <a:endParaRPr lang="ru-RU"/>
        </a:p>
      </dgm:t>
    </dgm:pt>
    <dgm:pt modelId="{ED9733C7-D7F8-47F3-A642-CF8B67176451}" type="sibTrans" cxnId="{5D8F5E67-EF1E-40C8-AB10-A948C8B227D3}">
      <dgm:prSet/>
      <dgm:spPr/>
      <dgm:t>
        <a:bodyPr/>
        <a:lstStyle/>
        <a:p>
          <a:endParaRPr lang="ru-RU"/>
        </a:p>
      </dgm:t>
    </dgm:pt>
    <dgm:pt modelId="{92623B21-FA72-49FB-BCA7-980E8B30084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 11 до 18 (21)</a:t>
          </a:r>
          <a:endParaRPr lang="ru-RU" dirty="0"/>
        </a:p>
      </dgm:t>
    </dgm:pt>
    <dgm:pt modelId="{6BCA1C55-EDF4-40E3-8B18-3979D444DC12}" type="parTrans" cxnId="{91F31EE3-A3D2-4BF2-8047-7C57DDCA32F3}">
      <dgm:prSet/>
      <dgm:spPr/>
      <dgm:t>
        <a:bodyPr/>
        <a:lstStyle/>
        <a:p>
          <a:endParaRPr lang="ru-RU"/>
        </a:p>
      </dgm:t>
    </dgm:pt>
    <dgm:pt modelId="{711FD317-6371-4879-9AB6-98CBE0E91ED6}" type="sibTrans" cxnId="{91F31EE3-A3D2-4BF2-8047-7C57DDCA32F3}">
      <dgm:prSet/>
      <dgm:spPr/>
      <dgm:t>
        <a:bodyPr/>
        <a:lstStyle/>
        <a:p>
          <a:endParaRPr lang="ru-RU"/>
        </a:p>
      </dgm:t>
    </dgm:pt>
    <dgm:pt modelId="{CFFB6602-A473-4EFA-81FF-F2B7BF933377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От 0 до 3-х лет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B712B49-1967-45DE-980C-6AD55A8F035E}" type="parTrans" cxnId="{8B1EC47E-D66E-494D-822C-14A79EFF3DB3}">
      <dgm:prSet/>
      <dgm:spPr/>
      <dgm:t>
        <a:bodyPr/>
        <a:lstStyle/>
        <a:p>
          <a:endParaRPr lang="ru-RU"/>
        </a:p>
      </dgm:t>
    </dgm:pt>
    <dgm:pt modelId="{95A8D609-1C1F-4F2C-AC18-17349607C7C5}" type="sibTrans" cxnId="{8B1EC47E-D66E-494D-822C-14A79EFF3DB3}">
      <dgm:prSet/>
      <dgm:spPr/>
      <dgm:t>
        <a:bodyPr/>
        <a:lstStyle/>
        <a:p>
          <a:endParaRPr lang="ru-RU"/>
        </a:p>
      </dgm:t>
    </dgm:pt>
    <dgm:pt modelId="{7CB3CBB5-99AD-4F8A-A96C-AD118D3DD821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раннем возрасте дети проявляют агрессию (если не удовлетворяются их потребности и желания) с помощью плача, крика, отсутствия улыбки и отказа от контакта с родителями (также может наблюдаться жестокость по отношении к другим, более младшим по возрасту, малышам).</a:t>
          </a:r>
          <a:endParaRPr lang="ru-RU" sz="1600" dirty="0"/>
        </a:p>
      </dgm:t>
    </dgm:pt>
    <dgm:pt modelId="{5E3971DA-1998-47A2-B1D0-DE963AABFC34}" type="parTrans" cxnId="{552B9419-F951-45C5-8A22-04D1764A1FB2}">
      <dgm:prSet/>
      <dgm:spPr/>
      <dgm:t>
        <a:bodyPr/>
        <a:lstStyle/>
        <a:p>
          <a:endParaRPr lang="ru-RU"/>
        </a:p>
      </dgm:t>
    </dgm:pt>
    <dgm:pt modelId="{CB37902F-4A85-48EF-99A9-DAAD980EF65C}" type="sibTrans" cxnId="{552B9419-F951-45C5-8A22-04D1764A1FB2}">
      <dgm:prSet/>
      <dgm:spPr/>
      <dgm:t>
        <a:bodyPr/>
        <a:lstStyle/>
        <a:p>
          <a:endParaRPr lang="ru-RU"/>
        </a:p>
      </dgm:t>
    </dgm:pt>
    <dgm:pt modelId="{A0CD3E94-9329-4F53-9938-59D53BA25CCC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От 3-х до 7 лет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BBEB628-B488-475D-8F18-EA215D61F408}" type="parTrans" cxnId="{636EC345-D161-4F95-8D31-873074582921}">
      <dgm:prSet/>
      <dgm:spPr/>
      <dgm:t>
        <a:bodyPr/>
        <a:lstStyle/>
        <a:p>
          <a:endParaRPr lang="ru-RU"/>
        </a:p>
      </dgm:t>
    </dgm:pt>
    <dgm:pt modelId="{9374BAA8-6056-4EB2-9AC6-7736CE8F3AB7}" type="sibTrans" cxnId="{636EC345-D161-4F95-8D31-873074582921}">
      <dgm:prSet/>
      <dgm:spPr/>
      <dgm:t>
        <a:bodyPr/>
        <a:lstStyle/>
        <a:p>
          <a:endParaRPr lang="ru-RU"/>
        </a:p>
      </dgm:t>
    </dgm:pt>
    <dgm:pt modelId="{86774A9F-F246-424C-BAEA-EBDC9E6902B9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Проявление агрессии в дошкольном возрасте становиться более разнообразной (дети уже не только плачут и кричат, но и используют в речи обидные и нецензурные слова, кусаются, щипаются, плюются и дерутся), конечно, все эти реакции носят в основном импульсивный характер.</a:t>
          </a:r>
          <a:endParaRPr lang="ru-RU" sz="1600" dirty="0"/>
        </a:p>
      </dgm:t>
    </dgm:pt>
    <dgm:pt modelId="{25394666-C51B-4BA3-B9E1-4B8CF6E46601}" type="parTrans" cxnId="{0B7BF51E-296A-4B67-9733-98F575F463F3}">
      <dgm:prSet/>
      <dgm:spPr/>
      <dgm:t>
        <a:bodyPr/>
        <a:lstStyle/>
        <a:p>
          <a:endParaRPr lang="ru-RU"/>
        </a:p>
      </dgm:t>
    </dgm:pt>
    <dgm:pt modelId="{ED91E7D6-59D5-446D-80F8-9A3DCA3357BD}" type="sibTrans" cxnId="{0B7BF51E-296A-4B67-9733-98F575F463F3}">
      <dgm:prSet/>
      <dgm:spPr/>
      <dgm:t>
        <a:bodyPr/>
        <a:lstStyle/>
        <a:p>
          <a:endParaRPr lang="ru-RU"/>
        </a:p>
      </dgm:t>
    </dgm:pt>
    <dgm:pt modelId="{39C13A42-F8B8-44ED-98A5-B0370F25F04C}">
      <dgm:prSet/>
      <dgm:spPr/>
      <dgm:t>
        <a:bodyPr/>
        <a:lstStyle/>
        <a:p>
          <a:endParaRPr lang="ru-RU" sz="1100" dirty="0"/>
        </a:p>
      </dgm:t>
    </dgm:pt>
    <dgm:pt modelId="{BC09A79D-E637-4AAE-A1C6-995877F5424B}" type="parTrans" cxnId="{FB5A5721-3CD3-4520-B488-001A70EE1BA9}">
      <dgm:prSet/>
      <dgm:spPr/>
      <dgm:t>
        <a:bodyPr/>
        <a:lstStyle/>
        <a:p>
          <a:endParaRPr lang="ru-RU"/>
        </a:p>
      </dgm:t>
    </dgm:pt>
    <dgm:pt modelId="{947228E8-2840-434D-B720-8AB767BF6E55}" type="sibTrans" cxnId="{FB5A5721-3CD3-4520-B488-001A70EE1BA9}">
      <dgm:prSet/>
      <dgm:spPr/>
      <dgm:t>
        <a:bodyPr/>
        <a:lstStyle/>
        <a:p>
          <a:endParaRPr lang="ru-RU"/>
        </a:p>
      </dgm:t>
    </dgm:pt>
    <dgm:pt modelId="{5560BF30-E4F3-4752-AC5A-970DEBD574F6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Агрессивность в подростковом периоде чаще всего зависит от воздействия и оценки сверстников или старших товарищей, и здесь подобная форма поведения является способом утверждения в коллективе и стремлением занять свое место в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референтной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группе. Нужно отметить, что именно в этом возрасте происходит активное формирование агрессивности не только как ситуативного проявления, но и как стойкой характеристикой личности.</a:t>
          </a:r>
          <a:endParaRPr lang="ru-RU" sz="1600" dirty="0"/>
        </a:p>
      </dgm:t>
    </dgm:pt>
    <dgm:pt modelId="{F4369D2B-0B3B-4FE8-ACAD-AF9173F68F2F}" type="parTrans" cxnId="{1D19D3EF-29D1-4E78-BDCD-D934115F4676}">
      <dgm:prSet/>
      <dgm:spPr/>
      <dgm:t>
        <a:bodyPr/>
        <a:lstStyle/>
        <a:p>
          <a:endParaRPr lang="ru-RU"/>
        </a:p>
      </dgm:t>
    </dgm:pt>
    <dgm:pt modelId="{620FCD4A-7691-4C9C-9D37-9826227D9041}" type="sibTrans" cxnId="{1D19D3EF-29D1-4E78-BDCD-D934115F4676}">
      <dgm:prSet/>
      <dgm:spPr/>
      <dgm:t>
        <a:bodyPr/>
        <a:lstStyle/>
        <a:p>
          <a:endParaRPr lang="ru-RU"/>
        </a:p>
      </dgm:t>
    </dgm:pt>
    <dgm:pt modelId="{8533905C-FD46-4531-BF35-B15955D1D8B1}" type="pres">
      <dgm:prSet presAssocID="{6DE151A7-13E4-441A-9375-2F8FE718CC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ABDB3-1972-4E62-9FD5-C2675EECDE74}" type="pres">
      <dgm:prSet presAssocID="{CFFB6602-A473-4EFA-81FF-F2B7BF933377}" presName="composite" presStyleCnt="0"/>
      <dgm:spPr/>
    </dgm:pt>
    <dgm:pt modelId="{8D57FBAC-651D-44AF-A649-1B50D8B42577}" type="pres">
      <dgm:prSet presAssocID="{CFFB6602-A473-4EFA-81FF-F2B7BF93337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CC19A-12B4-48DC-A098-2573EA92F3FC}" type="pres">
      <dgm:prSet presAssocID="{CFFB6602-A473-4EFA-81FF-F2B7BF933377}" presName="descendantText" presStyleLbl="alignAcc1" presStyleIdx="0" presStyleCnt="4" custLinFactNeighborX="664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30E38-52C3-4508-9E4B-FC788C560065}" type="pres">
      <dgm:prSet presAssocID="{95A8D609-1C1F-4F2C-AC18-17349607C7C5}" presName="sp" presStyleCnt="0"/>
      <dgm:spPr/>
    </dgm:pt>
    <dgm:pt modelId="{66744C1A-EB89-4F16-9862-CDA4D9F96509}" type="pres">
      <dgm:prSet presAssocID="{A0CD3E94-9329-4F53-9938-59D53BA25CCC}" presName="composite" presStyleCnt="0"/>
      <dgm:spPr/>
    </dgm:pt>
    <dgm:pt modelId="{266B8F2D-AC8A-4042-A832-206F1CB6133A}" type="pres">
      <dgm:prSet presAssocID="{A0CD3E94-9329-4F53-9938-59D53BA25CC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6A4C1-ED54-4A90-92BE-BB97821C20FC}" type="pres">
      <dgm:prSet presAssocID="{A0CD3E94-9329-4F53-9938-59D53BA25CCC}" presName="descendantText" presStyleLbl="alignAcc1" presStyleIdx="1" presStyleCnt="4" custLinFactNeighborX="1217" custLinFactNeighborY="-4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004D1-38AC-4062-811B-7642898D0C1A}" type="pres">
      <dgm:prSet presAssocID="{9374BAA8-6056-4EB2-9AC6-7736CE8F3AB7}" presName="sp" presStyleCnt="0"/>
      <dgm:spPr/>
    </dgm:pt>
    <dgm:pt modelId="{B3D3416D-7CD0-40F9-8F0C-703A7E7542C8}" type="pres">
      <dgm:prSet presAssocID="{A5434509-A519-4D49-8D88-2E13AD0E46C2}" presName="composite" presStyleCnt="0"/>
      <dgm:spPr/>
    </dgm:pt>
    <dgm:pt modelId="{BFA0DAD3-3062-47EF-9EBF-67A73B076B16}" type="pres">
      <dgm:prSet presAssocID="{A5434509-A519-4D49-8D88-2E13AD0E46C2}" presName="parentText" presStyleLbl="alignNode1" presStyleIdx="2" presStyleCnt="4" custLinFactNeighborX="2277" custLinFactNeighborY="19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CB2BC-150D-4F53-A841-4743422377EF}" type="pres">
      <dgm:prSet presAssocID="{A5434509-A519-4D49-8D88-2E13AD0E46C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4E308-8597-4F5D-B209-97F5D5240B9B}" type="pres">
      <dgm:prSet presAssocID="{686E56E7-B4F7-49D4-9C85-96C39581B626}" presName="sp" presStyleCnt="0"/>
      <dgm:spPr/>
    </dgm:pt>
    <dgm:pt modelId="{03B8DE78-2B3C-4862-A2B6-63B512525D9D}" type="pres">
      <dgm:prSet presAssocID="{92623B21-FA72-49FB-BCA7-980E8B300846}" presName="composite" presStyleCnt="0"/>
      <dgm:spPr/>
    </dgm:pt>
    <dgm:pt modelId="{35DAA06A-9F5D-472B-9CEE-92777673AF71}" type="pres">
      <dgm:prSet presAssocID="{92623B21-FA72-49FB-BCA7-980E8B300846}" presName="parentText" presStyleLbl="alignNode1" presStyleIdx="3" presStyleCnt="4" custLinFactNeighborX="2277" custLinFactNeighborY="19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F8A64-FF3B-4003-81FA-24E0F8B9CE25}" type="pres">
      <dgm:prSet presAssocID="{92623B21-FA72-49FB-BCA7-980E8B300846}" presName="descendantText" presStyleLbl="alignAcc1" presStyleIdx="3" presStyleCnt="4" custScaleY="174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8F5E67-EF1E-40C8-AB10-A948C8B227D3}" srcId="{A5434509-A519-4D49-8D88-2E13AD0E46C2}" destId="{EB2E20AE-B15E-4673-A534-24CBABDFB10F}" srcOrd="0" destOrd="0" parTransId="{23F76E7E-8602-403E-98A3-0D08CD8C2819}" sibTransId="{ED9733C7-D7F8-47F3-A642-CF8B67176451}"/>
    <dgm:cxn modelId="{C42DD12D-33C5-47A0-9686-DDD37021F26A}" type="presOf" srcId="{A5434509-A519-4D49-8D88-2E13AD0E46C2}" destId="{BFA0DAD3-3062-47EF-9EBF-67A73B076B16}" srcOrd="0" destOrd="0" presId="urn:microsoft.com/office/officeart/2005/8/layout/chevron2"/>
    <dgm:cxn modelId="{DCC76D42-BCE4-47D5-A32B-0316AEBCEBF5}" type="presOf" srcId="{7CB3CBB5-99AD-4F8A-A96C-AD118D3DD821}" destId="{0FFCC19A-12B4-48DC-A098-2573EA92F3FC}" srcOrd="0" destOrd="0" presId="urn:microsoft.com/office/officeart/2005/8/layout/chevron2"/>
    <dgm:cxn modelId="{DD7356EC-C848-46DA-A4D1-427E2643A3ED}" type="presOf" srcId="{92623B21-FA72-49FB-BCA7-980E8B300846}" destId="{35DAA06A-9F5D-472B-9CEE-92777673AF71}" srcOrd="0" destOrd="0" presId="urn:microsoft.com/office/officeart/2005/8/layout/chevron2"/>
    <dgm:cxn modelId="{EF4A15F3-50FB-416E-BA62-436633F5520E}" type="presOf" srcId="{A0CD3E94-9329-4F53-9938-59D53BA25CCC}" destId="{266B8F2D-AC8A-4042-A832-206F1CB6133A}" srcOrd="0" destOrd="0" presId="urn:microsoft.com/office/officeart/2005/8/layout/chevron2"/>
    <dgm:cxn modelId="{FD3DDCF7-EF7F-4661-9ADE-378B4038CF4C}" type="presOf" srcId="{86774A9F-F246-424C-BAEA-EBDC9E6902B9}" destId="{8926A4C1-ED54-4A90-92BE-BB97821C20FC}" srcOrd="0" destOrd="0" presId="urn:microsoft.com/office/officeart/2005/8/layout/chevron2"/>
    <dgm:cxn modelId="{636EC345-D161-4F95-8D31-873074582921}" srcId="{6DE151A7-13E4-441A-9375-2F8FE718CC14}" destId="{A0CD3E94-9329-4F53-9938-59D53BA25CCC}" srcOrd="1" destOrd="0" parTransId="{4BBEB628-B488-475D-8F18-EA215D61F408}" sibTransId="{9374BAA8-6056-4EB2-9AC6-7736CE8F3AB7}"/>
    <dgm:cxn modelId="{FB5A5721-3CD3-4520-B488-001A70EE1BA9}" srcId="{92623B21-FA72-49FB-BCA7-980E8B300846}" destId="{39C13A42-F8B8-44ED-98A5-B0370F25F04C}" srcOrd="0" destOrd="0" parTransId="{BC09A79D-E637-4AAE-A1C6-995877F5424B}" sibTransId="{947228E8-2840-434D-B720-8AB767BF6E55}"/>
    <dgm:cxn modelId="{1E5B113A-6145-438D-960B-9273125951BE}" type="presOf" srcId="{39C13A42-F8B8-44ED-98A5-B0370F25F04C}" destId="{860F8A64-FF3B-4003-81FA-24E0F8B9CE25}" srcOrd="0" destOrd="0" presId="urn:microsoft.com/office/officeart/2005/8/layout/chevron2"/>
    <dgm:cxn modelId="{91F31EE3-A3D2-4BF2-8047-7C57DDCA32F3}" srcId="{6DE151A7-13E4-441A-9375-2F8FE718CC14}" destId="{92623B21-FA72-49FB-BCA7-980E8B300846}" srcOrd="3" destOrd="0" parTransId="{6BCA1C55-EDF4-40E3-8B18-3979D444DC12}" sibTransId="{711FD317-6371-4879-9AB6-98CBE0E91ED6}"/>
    <dgm:cxn modelId="{C1ED2F44-F42B-4672-B5FA-02CF87480B07}" type="presOf" srcId="{CFFB6602-A473-4EFA-81FF-F2B7BF933377}" destId="{8D57FBAC-651D-44AF-A649-1B50D8B42577}" srcOrd="0" destOrd="0" presId="urn:microsoft.com/office/officeart/2005/8/layout/chevron2"/>
    <dgm:cxn modelId="{1D19D3EF-29D1-4E78-BDCD-D934115F4676}" srcId="{92623B21-FA72-49FB-BCA7-980E8B300846}" destId="{5560BF30-E4F3-4752-AC5A-970DEBD574F6}" srcOrd="1" destOrd="0" parTransId="{F4369D2B-0B3B-4FE8-ACAD-AF9173F68F2F}" sibTransId="{620FCD4A-7691-4C9C-9D37-9826227D9041}"/>
    <dgm:cxn modelId="{0B7BF51E-296A-4B67-9733-98F575F463F3}" srcId="{A0CD3E94-9329-4F53-9938-59D53BA25CCC}" destId="{86774A9F-F246-424C-BAEA-EBDC9E6902B9}" srcOrd="0" destOrd="0" parTransId="{25394666-C51B-4BA3-B9E1-4B8CF6E46601}" sibTransId="{ED91E7D6-59D5-446D-80F8-9A3DCA3357BD}"/>
    <dgm:cxn modelId="{8B1EC47E-D66E-494D-822C-14A79EFF3DB3}" srcId="{6DE151A7-13E4-441A-9375-2F8FE718CC14}" destId="{CFFB6602-A473-4EFA-81FF-F2B7BF933377}" srcOrd="0" destOrd="0" parTransId="{AB712B49-1967-45DE-980C-6AD55A8F035E}" sibTransId="{95A8D609-1C1F-4F2C-AC18-17349607C7C5}"/>
    <dgm:cxn modelId="{4171767A-B40E-46C8-9419-0057978DADBC}" type="presOf" srcId="{EB2E20AE-B15E-4673-A534-24CBABDFB10F}" destId="{6FFCB2BC-150D-4F53-A841-4743422377EF}" srcOrd="0" destOrd="0" presId="urn:microsoft.com/office/officeart/2005/8/layout/chevron2"/>
    <dgm:cxn modelId="{A4B2243D-BC78-4301-8534-27919B88C736}" srcId="{6DE151A7-13E4-441A-9375-2F8FE718CC14}" destId="{A5434509-A519-4D49-8D88-2E13AD0E46C2}" srcOrd="2" destOrd="0" parTransId="{B62F1D09-F85E-46E6-A5AD-D8A57B3225E5}" sibTransId="{686E56E7-B4F7-49D4-9C85-96C39581B626}"/>
    <dgm:cxn modelId="{552B9419-F951-45C5-8A22-04D1764A1FB2}" srcId="{CFFB6602-A473-4EFA-81FF-F2B7BF933377}" destId="{7CB3CBB5-99AD-4F8A-A96C-AD118D3DD821}" srcOrd="0" destOrd="0" parTransId="{5E3971DA-1998-47A2-B1D0-DE963AABFC34}" sibTransId="{CB37902F-4A85-48EF-99A9-DAAD980EF65C}"/>
    <dgm:cxn modelId="{75242E40-9775-4169-BB5C-76B1C719592C}" type="presOf" srcId="{5560BF30-E4F3-4752-AC5A-970DEBD574F6}" destId="{860F8A64-FF3B-4003-81FA-24E0F8B9CE25}" srcOrd="0" destOrd="1" presId="urn:microsoft.com/office/officeart/2005/8/layout/chevron2"/>
    <dgm:cxn modelId="{D8B25543-2431-4929-818E-499BD59C7D35}" type="presOf" srcId="{6DE151A7-13E4-441A-9375-2F8FE718CC14}" destId="{8533905C-FD46-4531-BF35-B15955D1D8B1}" srcOrd="0" destOrd="0" presId="urn:microsoft.com/office/officeart/2005/8/layout/chevron2"/>
    <dgm:cxn modelId="{65E0A37A-0C41-42BF-A9CC-4FB5F4938D83}" type="presParOf" srcId="{8533905C-FD46-4531-BF35-B15955D1D8B1}" destId="{6E8ABDB3-1972-4E62-9FD5-C2675EECDE74}" srcOrd="0" destOrd="0" presId="urn:microsoft.com/office/officeart/2005/8/layout/chevron2"/>
    <dgm:cxn modelId="{0FFCDC36-3AC4-438B-A8F4-4DF376B4B6DE}" type="presParOf" srcId="{6E8ABDB3-1972-4E62-9FD5-C2675EECDE74}" destId="{8D57FBAC-651D-44AF-A649-1B50D8B42577}" srcOrd="0" destOrd="0" presId="urn:microsoft.com/office/officeart/2005/8/layout/chevron2"/>
    <dgm:cxn modelId="{FB92DC00-D279-47E6-9F37-4E1BA09BEFC4}" type="presParOf" srcId="{6E8ABDB3-1972-4E62-9FD5-C2675EECDE74}" destId="{0FFCC19A-12B4-48DC-A098-2573EA92F3FC}" srcOrd="1" destOrd="0" presId="urn:microsoft.com/office/officeart/2005/8/layout/chevron2"/>
    <dgm:cxn modelId="{EBAEF5EB-11FE-45F0-A566-BDBE61CD508B}" type="presParOf" srcId="{8533905C-FD46-4531-BF35-B15955D1D8B1}" destId="{D4030E38-52C3-4508-9E4B-FC788C560065}" srcOrd="1" destOrd="0" presId="urn:microsoft.com/office/officeart/2005/8/layout/chevron2"/>
    <dgm:cxn modelId="{379D340B-FD9B-45EF-B565-951DBA734F5B}" type="presParOf" srcId="{8533905C-FD46-4531-BF35-B15955D1D8B1}" destId="{66744C1A-EB89-4F16-9862-CDA4D9F96509}" srcOrd="2" destOrd="0" presId="urn:microsoft.com/office/officeart/2005/8/layout/chevron2"/>
    <dgm:cxn modelId="{5843FD53-7A57-4632-A93E-DD5F7A6B1BFC}" type="presParOf" srcId="{66744C1A-EB89-4F16-9862-CDA4D9F96509}" destId="{266B8F2D-AC8A-4042-A832-206F1CB6133A}" srcOrd="0" destOrd="0" presId="urn:microsoft.com/office/officeart/2005/8/layout/chevron2"/>
    <dgm:cxn modelId="{B300CD95-3C70-4594-88AF-EFBBFF12651A}" type="presParOf" srcId="{66744C1A-EB89-4F16-9862-CDA4D9F96509}" destId="{8926A4C1-ED54-4A90-92BE-BB97821C20FC}" srcOrd="1" destOrd="0" presId="urn:microsoft.com/office/officeart/2005/8/layout/chevron2"/>
    <dgm:cxn modelId="{B2BFE06E-7EA7-4282-86CB-26F49768681B}" type="presParOf" srcId="{8533905C-FD46-4531-BF35-B15955D1D8B1}" destId="{B50004D1-38AC-4062-811B-7642898D0C1A}" srcOrd="3" destOrd="0" presId="urn:microsoft.com/office/officeart/2005/8/layout/chevron2"/>
    <dgm:cxn modelId="{24E24850-99F0-45B3-98BA-53998DDB9784}" type="presParOf" srcId="{8533905C-FD46-4531-BF35-B15955D1D8B1}" destId="{B3D3416D-7CD0-40F9-8F0C-703A7E7542C8}" srcOrd="4" destOrd="0" presId="urn:microsoft.com/office/officeart/2005/8/layout/chevron2"/>
    <dgm:cxn modelId="{0AD96EB4-79C7-4F9C-A760-BE50D58A86EE}" type="presParOf" srcId="{B3D3416D-7CD0-40F9-8F0C-703A7E7542C8}" destId="{BFA0DAD3-3062-47EF-9EBF-67A73B076B16}" srcOrd="0" destOrd="0" presId="urn:microsoft.com/office/officeart/2005/8/layout/chevron2"/>
    <dgm:cxn modelId="{48706EC7-D8D9-4E44-8396-9C3F44CF5618}" type="presParOf" srcId="{B3D3416D-7CD0-40F9-8F0C-703A7E7542C8}" destId="{6FFCB2BC-150D-4F53-A841-4743422377EF}" srcOrd="1" destOrd="0" presId="urn:microsoft.com/office/officeart/2005/8/layout/chevron2"/>
    <dgm:cxn modelId="{4A8B153C-E9D2-4584-AF71-2CE9096D7EE3}" type="presParOf" srcId="{8533905C-FD46-4531-BF35-B15955D1D8B1}" destId="{8394E308-8597-4F5D-B209-97F5D5240B9B}" srcOrd="5" destOrd="0" presId="urn:microsoft.com/office/officeart/2005/8/layout/chevron2"/>
    <dgm:cxn modelId="{C5FBA468-256B-4AED-9E37-25694B843C3A}" type="presParOf" srcId="{8533905C-FD46-4531-BF35-B15955D1D8B1}" destId="{03B8DE78-2B3C-4862-A2B6-63B512525D9D}" srcOrd="6" destOrd="0" presId="urn:microsoft.com/office/officeart/2005/8/layout/chevron2"/>
    <dgm:cxn modelId="{14E6DCD2-C354-4E32-8E7D-A72CCAFB0E22}" type="presParOf" srcId="{03B8DE78-2B3C-4862-A2B6-63B512525D9D}" destId="{35DAA06A-9F5D-472B-9CEE-92777673AF71}" srcOrd="0" destOrd="0" presId="urn:microsoft.com/office/officeart/2005/8/layout/chevron2"/>
    <dgm:cxn modelId="{98F97D9D-17B3-486D-A2B9-5A1901D3C5C1}" type="presParOf" srcId="{03B8DE78-2B3C-4862-A2B6-63B512525D9D}" destId="{860F8A64-FF3B-4003-81FA-24E0F8B9CE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A5E8BF-C06A-4257-9FFA-AED0CD163F16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618C9C-823C-46C5-A2B6-BDA34EC98225}">
      <dgm:prSet/>
      <dgm:spPr/>
      <dgm:t>
        <a:bodyPr/>
        <a:lstStyle/>
        <a:p>
          <a:r>
            <a:rPr lang="ru-RU" smtClean="0"/>
            <a:t>семейные;</a:t>
          </a:r>
          <a:endParaRPr lang="ru-RU"/>
        </a:p>
      </dgm:t>
    </dgm:pt>
    <dgm:pt modelId="{89A63DB3-5BD9-49B1-949E-8F527B149D4A}" type="parTrans" cxnId="{FE1F2855-FEBC-407E-A9A4-A144D412773F}">
      <dgm:prSet/>
      <dgm:spPr/>
      <dgm:t>
        <a:bodyPr/>
        <a:lstStyle/>
        <a:p>
          <a:endParaRPr lang="ru-RU"/>
        </a:p>
      </dgm:t>
    </dgm:pt>
    <dgm:pt modelId="{9EB4ECC1-7F22-4F7B-9A95-F0B6FCE83A33}" type="sibTrans" cxnId="{FE1F2855-FEBC-407E-A9A4-A144D412773F}">
      <dgm:prSet/>
      <dgm:spPr/>
      <dgm:t>
        <a:bodyPr/>
        <a:lstStyle/>
        <a:p>
          <a:endParaRPr lang="ru-RU"/>
        </a:p>
      </dgm:t>
    </dgm:pt>
    <dgm:pt modelId="{AF8C824E-80D2-4F16-B61B-861D465866C4}">
      <dgm:prSet/>
      <dgm:spPr/>
      <dgm:t>
        <a:bodyPr/>
        <a:lstStyle/>
        <a:p>
          <a:r>
            <a:rPr lang="ru-RU" smtClean="0"/>
            <a:t>личностные;</a:t>
          </a:r>
          <a:endParaRPr lang="ru-RU"/>
        </a:p>
      </dgm:t>
    </dgm:pt>
    <dgm:pt modelId="{462C3A86-0396-46BC-AD60-B92A714E6F57}" type="parTrans" cxnId="{89FD98C4-6A13-4DB7-B438-2C84A6524541}">
      <dgm:prSet/>
      <dgm:spPr/>
      <dgm:t>
        <a:bodyPr/>
        <a:lstStyle/>
        <a:p>
          <a:endParaRPr lang="ru-RU"/>
        </a:p>
      </dgm:t>
    </dgm:pt>
    <dgm:pt modelId="{4DBCE158-DEA7-4C54-9C08-FE2D95A31B2B}" type="sibTrans" cxnId="{89FD98C4-6A13-4DB7-B438-2C84A6524541}">
      <dgm:prSet/>
      <dgm:spPr/>
      <dgm:t>
        <a:bodyPr/>
        <a:lstStyle/>
        <a:p>
          <a:endParaRPr lang="ru-RU"/>
        </a:p>
      </dgm:t>
    </dgm:pt>
    <dgm:pt modelId="{7B00687F-26CB-4C23-83F6-5EF81BCB2272}">
      <dgm:prSet/>
      <dgm:spPr/>
      <dgm:t>
        <a:bodyPr/>
        <a:lstStyle/>
        <a:p>
          <a:r>
            <a:rPr lang="ru-RU" smtClean="0"/>
            <a:t>ситуационные</a:t>
          </a:r>
          <a:endParaRPr lang="ru-RU"/>
        </a:p>
      </dgm:t>
    </dgm:pt>
    <dgm:pt modelId="{DA19E8F3-8795-458C-AF55-9BECA2749D28}" type="parTrans" cxnId="{1F542100-598D-4057-953B-EC39C7E26485}">
      <dgm:prSet/>
      <dgm:spPr/>
      <dgm:t>
        <a:bodyPr/>
        <a:lstStyle/>
        <a:p>
          <a:endParaRPr lang="ru-RU"/>
        </a:p>
      </dgm:t>
    </dgm:pt>
    <dgm:pt modelId="{DD2B106E-8F12-40C4-BBEB-C41DAEEC0C1B}" type="sibTrans" cxnId="{1F542100-598D-4057-953B-EC39C7E26485}">
      <dgm:prSet/>
      <dgm:spPr/>
      <dgm:t>
        <a:bodyPr/>
        <a:lstStyle/>
        <a:p>
          <a:endParaRPr lang="ru-RU"/>
        </a:p>
      </dgm:t>
    </dgm:pt>
    <dgm:pt modelId="{C809D829-F944-4BB8-B0AC-88B2E1ACB88C}" type="pres">
      <dgm:prSet presAssocID="{86A5E8BF-C06A-4257-9FFA-AED0CD163F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98B4F4-D58A-4FE0-84F7-3E61D6A1E743}" type="pres">
      <dgm:prSet presAssocID="{86A5E8BF-C06A-4257-9FFA-AED0CD163F16}" presName="fgShape" presStyleLbl="fgShp" presStyleIdx="0" presStyleCnt="1" custLinFactNeighborX="-407" custLinFactNeighborY="-9394"/>
      <dgm:spPr/>
    </dgm:pt>
    <dgm:pt modelId="{6753D840-BBE6-4F81-BAF8-8F4EC5D187B1}" type="pres">
      <dgm:prSet presAssocID="{86A5E8BF-C06A-4257-9FFA-AED0CD163F16}" presName="linComp" presStyleCnt="0"/>
      <dgm:spPr/>
    </dgm:pt>
    <dgm:pt modelId="{3FEE2A4E-0536-4A6F-A5BB-C5A5D08AF5DD}" type="pres">
      <dgm:prSet presAssocID="{7B618C9C-823C-46C5-A2B6-BDA34EC98225}" presName="compNode" presStyleCnt="0"/>
      <dgm:spPr/>
    </dgm:pt>
    <dgm:pt modelId="{BF194B62-16C5-4059-8B58-827A51D2C0EA}" type="pres">
      <dgm:prSet presAssocID="{7B618C9C-823C-46C5-A2B6-BDA34EC98225}" presName="bkgdShape" presStyleLbl="node1" presStyleIdx="0" presStyleCnt="3" custLinFactNeighborX="321" custLinFactNeighborY="632"/>
      <dgm:spPr/>
      <dgm:t>
        <a:bodyPr/>
        <a:lstStyle/>
        <a:p>
          <a:endParaRPr lang="ru-RU"/>
        </a:p>
      </dgm:t>
    </dgm:pt>
    <dgm:pt modelId="{5B38F3A1-446C-4ADC-92B8-A9073D36369C}" type="pres">
      <dgm:prSet presAssocID="{7B618C9C-823C-46C5-A2B6-BDA34EC9822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0C8F1-A5DB-49B9-8A58-8FA69130EF8E}" type="pres">
      <dgm:prSet presAssocID="{7B618C9C-823C-46C5-A2B6-BDA34EC98225}" presName="invisiNode" presStyleLbl="node1" presStyleIdx="0" presStyleCnt="3"/>
      <dgm:spPr/>
    </dgm:pt>
    <dgm:pt modelId="{ACA3B0AE-8CD2-4E05-AECC-E6D33936B385}" type="pres">
      <dgm:prSet presAssocID="{7B618C9C-823C-46C5-A2B6-BDA34EC98225}" presName="imagNode" presStyleLbl="fgImgPlace1" presStyleIdx="0" presStyleCnt="3" custScaleX="157219" custScaleY="1353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CD3B0B5-E593-4FB9-809E-B954E0E48397}" type="pres">
      <dgm:prSet presAssocID="{9EB4ECC1-7F22-4F7B-9A95-F0B6FCE83A3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C900648-3EDF-4F9D-B4BF-4E9582A6F0DA}" type="pres">
      <dgm:prSet presAssocID="{AF8C824E-80D2-4F16-B61B-861D465866C4}" presName="compNode" presStyleCnt="0"/>
      <dgm:spPr/>
    </dgm:pt>
    <dgm:pt modelId="{EA387337-BB89-45AE-B162-27BAD722D903}" type="pres">
      <dgm:prSet presAssocID="{AF8C824E-80D2-4F16-B61B-861D465866C4}" presName="bkgdShape" presStyleLbl="node1" presStyleIdx="1" presStyleCnt="3"/>
      <dgm:spPr/>
      <dgm:t>
        <a:bodyPr/>
        <a:lstStyle/>
        <a:p>
          <a:endParaRPr lang="ru-RU"/>
        </a:p>
      </dgm:t>
    </dgm:pt>
    <dgm:pt modelId="{AA5B8B90-BA12-4F07-9BC5-7523A15678A2}" type="pres">
      <dgm:prSet presAssocID="{AF8C824E-80D2-4F16-B61B-861D465866C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68E96-AD80-4B5D-8084-A309F64CF344}" type="pres">
      <dgm:prSet presAssocID="{AF8C824E-80D2-4F16-B61B-861D465866C4}" presName="invisiNode" presStyleLbl="node1" presStyleIdx="1" presStyleCnt="3"/>
      <dgm:spPr/>
    </dgm:pt>
    <dgm:pt modelId="{C6B02DA1-6D97-4637-85BA-3301B0665638}" type="pres">
      <dgm:prSet presAssocID="{AF8C824E-80D2-4F16-B61B-861D465866C4}" presName="imagNode" presStyleLbl="fgImgPlace1" presStyleIdx="1" presStyleCnt="3" custScaleX="152889" custScaleY="125759"/>
      <dgm:spPr>
        <a:blipFill rotWithShape="0">
          <a:blip xmlns:r="http://schemas.openxmlformats.org/officeDocument/2006/relationships"/>
          <a:stretch>
            <a:fillRect/>
          </a:stretch>
        </a:blipFill>
      </dgm:spPr>
    </dgm:pt>
    <dgm:pt modelId="{40285450-FA8C-4749-A3CF-47640BB08AB5}" type="pres">
      <dgm:prSet presAssocID="{4DBCE158-DEA7-4C54-9C08-FE2D95A31B2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E3E0740-0BD6-4FF6-BF05-C92B4C18B649}" type="pres">
      <dgm:prSet presAssocID="{7B00687F-26CB-4C23-83F6-5EF81BCB2272}" presName="compNode" presStyleCnt="0"/>
      <dgm:spPr/>
    </dgm:pt>
    <dgm:pt modelId="{CE9DF1EB-22C5-4F8F-8352-B70B17F30D2F}" type="pres">
      <dgm:prSet presAssocID="{7B00687F-26CB-4C23-83F6-5EF81BCB2272}" presName="bkgdShape" presStyleLbl="node1" presStyleIdx="2" presStyleCnt="3"/>
      <dgm:spPr/>
      <dgm:t>
        <a:bodyPr/>
        <a:lstStyle/>
        <a:p>
          <a:endParaRPr lang="ru-RU"/>
        </a:p>
      </dgm:t>
    </dgm:pt>
    <dgm:pt modelId="{EFC018C2-C384-4D15-B84E-F8B7BAC9515D}" type="pres">
      <dgm:prSet presAssocID="{7B00687F-26CB-4C23-83F6-5EF81BCB227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7D80A-638D-4584-8529-2DF2470F8B3F}" type="pres">
      <dgm:prSet presAssocID="{7B00687F-26CB-4C23-83F6-5EF81BCB2272}" presName="invisiNode" presStyleLbl="node1" presStyleIdx="2" presStyleCnt="3"/>
      <dgm:spPr/>
    </dgm:pt>
    <dgm:pt modelId="{262AA3AF-E1D7-4484-96E6-6EB1908F6CEB}" type="pres">
      <dgm:prSet presAssocID="{7B00687F-26CB-4C23-83F6-5EF81BCB2272}" presName="imagNode" presStyleLbl="fgImgPlace1" presStyleIdx="2" presStyleCnt="3" custScaleX="148445" custScaleY="128667" custLinFactNeighborX="57" custLinFactNeighborY="2991"/>
      <dgm:spPr>
        <a:blipFill rotWithShape="0">
          <a:blip xmlns:r="http://schemas.openxmlformats.org/officeDocument/2006/relationships"/>
          <a:stretch>
            <a:fillRect/>
          </a:stretch>
        </a:blipFill>
      </dgm:spPr>
    </dgm:pt>
  </dgm:ptLst>
  <dgm:cxnLst>
    <dgm:cxn modelId="{189690EF-167D-4031-9AF5-3EA3DA9C0259}" type="presOf" srcId="{7B00687F-26CB-4C23-83F6-5EF81BCB2272}" destId="{CE9DF1EB-22C5-4F8F-8352-B70B17F30D2F}" srcOrd="0" destOrd="0" presId="urn:microsoft.com/office/officeart/2005/8/layout/hList7#1"/>
    <dgm:cxn modelId="{A31FD349-A86B-4360-875F-C3D8A594E429}" type="presOf" srcId="{7B00687F-26CB-4C23-83F6-5EF81BCB2272}" destId="{EFC018C2-C384-4D15-B84E-F8B7BAC9515D}" srcOrd="1" destOrd="0" presId="urn:microsoft.com/office/officeart/2005/8/layout/hList7#1"/>
    <dgm:cxn modelId="{1F542100-598D-4057-953B-EC39C7E26485}" srcId="{86A5E8BF-C06A-4257-9FFA-AED0CD163F16}" destId="{7B00687F-26CB-4C23-83F6-5EF81BCB2272}" srcOrd="2" destOrd="0" parTransId="{DA19E8F3-8795-458C-AF55-9BECA2749D28}" sibTransId="{DD2B106E-8F12-40C4-BBEB-C41DAEEC0C1B}"/>
    <dgm:cxn modelId="{89FD98C4-6A13-4DB7-B438-2C84A6524541}" srcId="{86A5E8BF-C06A-4257-9FFA-AED0CD163F16}" destId="{AF8C824E-80D2-4F16-B61B-861D465866C4}" srcOrd="1" destOrd="0" parTransId="{462C3A86-0396-46BC-AD60-B92A714E6F57}" sibTransId="{4DBCE158-DEA7-4C54-9C08-FE2D95A31B2B}"/>
    <dgm:cxn modelId="{7AD03B4B-E021-46D6-AAD0-14915B1A2E62}" type="presOf" srcId="{4DBCE158-DEA7-4C54-9C08-FE2D95A31B2B}" destId="{40285450-FA8C-4749-A3CF-47640BB08AB5}" srcOrd="0" destOrd="0" presId="urn:microsoft.com/office/officeart/2005/8/layout/hList7#1"/>
    <dgm:cxn modelId="{9F51FD14-0AB3-436D-B9C7-C0B34C329F09}" type="presOf" srcId="{86A5E8BF-C06A-4257-9FFA-AED0CD163F16}" destId="{C809D829-F944-4BB8-B0AC-88B2E1ACB88C}" srcOrd="0" destOrd="0" presId="urn:microsoft.com/office/officeart/2005/8/layout/hList7#1"/>
    <dgm:cxn modelId="{87C31FDC-BCA0-4F37-AE7A-AB65F70B151B}" type="presOf" srcId="{AF8C824E-80D2-4F16-B61B-861D465866C4}" destId="{AA5B8B90-BA12-4F07-9BC5-7523A15678A2}" srcOrd="1" destOrd="0" presId="urn:microsoft.com/office/officeart/2005/8/layout/hList7#1"/>
    <dgm:cxn modelId="{C78568DF-CDCB-4F02-94C8-A1B5CA0754C9}" type="presOf" srcId="{9EB4ECC1-7F22-4F7B-9A95-F0B6FCE83A33}" destId="{8CD3B0B5-E593-4FB9-809E-B954E0E48397}" srcOrd="0" destOrd="0" presId="urn:microsoft.com/office/officeart/2005/8/layout/hList7#1"/>
    <dgm:cxn modelId="{FE1F2855-FEBC-407E-A9A4-A144D412773F}" srcId="{86A5E8BF-C06A-4257-9FFA-AED0CD163F16}" destId="{7B618C9C-823C-46C5-A2B6-BDA34EC98225}" srcOrd="0" destOrd="0" parTransId="{89A63DB3-5BD9-49B1-949E-8F527B149D4A}" sibTransId="{9EB4ECC1-7F22-4F7B-9A95-F0B6FCE83A33}"/>
    <dgm:cxn modelId="{0C837694-DF61-45BC-86B3-1936D26D0588}" type="presOf" srcId="{AF8C824E-80D2-4F16-B61B-861D465866C4}" destId="{EA387337-BB89-45AE-B162-27BAD722D903}" srcOrd="0" destOrd="0" presId="urn:microsoft.com/office/officeart/2005/8/layout/hList7#1"/>
    <dgm:cxn modelId="{80166AC7-FA19-4FB5-BE88-783BC8E0BCEE}" type="presOf" srcId="{7B618C9C-823C-46C5-A2B6-BDA34EC98225}" destId="{5B38F3A1-446C-4ADC-92B8-A9073D36369C}" srcOrd="1" destOrd="0" presId="urn:microsoft.com/office/officeart/2005/8/layout/hList7#1"/>
    <dgm:cxn modelId="{C7F2156A-E522-45C4-8868-B23941C9D942}" type="presOf" srcId="{7B618C9C-823C-46C5-A2B6-BDA34EC98225}" destId="{BF194B62-16C5-4059-8B58-827A51D2C0EA}" srcOrd="0" destOrd="0" presId="urn:microsoft.com/office/officeart/2005/8/layout/hList7#1"/>
    <dgm:cxn modelId="{24D8317B-86A9-4527-AE4C-78E895BE2971}" type="presParOf" srcId="{C809D829-F944-4BB8-B0AC-88B2E1ACB88C}" destId="{AC98B4F4-D58A-4FE0-84F7-3E61D6A1E743}" srcOrd="0" destOrd="0" presId="urn:microsoft.com/office/officeart/2005/8/layout/hList7#1"/>
    <dgm:cxn modelId="{843C82B8-91B4-412C-B4BC-9AE3AC3751BF}" type="presParOf" srcId="{C809D829-F944-4BB8-B0AC-88B2E1ACB88C}" destId="{6753D840-BBE6-4F81-BAF8-8F4EC5D187B1}" srcOrd="1" destOrd="0" presId="urn:microsoft.com/office/officeart/2005/8/layout/hList7#1"/>
    <dgm:cxn modelId="{4A993463-75A9-4F8F-9D3A-9DB16BB52A0E}" type="presParOf" srcId="{6753D840-BBE6-4F81-BAF8-8F4EC5D187B1}" destId="{3FEE2A4E-0536-4A6F-A5BB-C5A5D08AF5DD}" srcOrd="0" destOrd="0" presId="urn:microsoft.com/office/officeart/2005/8/layout/hList7#1"/>
    <dgm:cxn modelId="{979D4D1F-EE79-42D0-AF3E-2968C291EDBC}" type="presParOf" srcId="{3FEE2A4E-0536-4A6F-A5BB-C5A5D08AF5DD}" destId="{BF194B62-16C5-4059-8B58-827A51D2C0EA}" srcOrd="0" destOrd="0" presId="urn:microsoft.com/office/officeart/2005/8/layout/hList7#1"/>
    <dgm:cxn modelId="{345E50DC-3C97-4371-97AC-A58F53C62C64}" type="presParOf" srcId="{3FEE2A4E-0536-4A6F-A5BB-C5A5D08AF5DD}" destId="{5B38F3A1-446C-4ADC-92B8-A9073D36369C}" srcOrd="1" destOrd="0" presId="urn:microsoft.com/office/officeart/2005/8/layout/hList7#1"/>
    <dgm:cxn modelId="{4C395D0F-B4D8-4B22-ABA4-489F2DF453AB}" type="presParOf" srcId="{3FEE2A4E-0536-4A6F-A5BB-C5A5D08AF5DD}" destId="{7920C8F1-A5DB-49B9-8A58-8FA69130EF8E}" srcOrd="2" destOrd="0" presId="urn:microsoft.com/office/officeart/2005/8/layout/hList7#1"/>
    <dgm:cxn modelId="{985BD0B3-3850-43A8-A9EE-B8F4406B9A8C}" type="presParOf" srcId="{3FEE2A4E-0536-4A6F-A5BB-C5A5D08AF5DD}" destId="{ACA3B0AE-8CD2-4E05-AECC-E6D33936B385}" srcOrd="3" destOrd="0" presId="urn:microsoft.com/office/officeart/2005/8/layout/hList7#1"/>
    <dgm:cxn modelId="{FDC354E6-6065-4757-A8C2-753B497493D5}" type="presParOf" srcId="{6753D840-BBE6-4F81-BAF8-8F4EC5D187B1}" destId="{8CD3B0B5-E593-4FB9-809E-B954E0E48397}" srcOrd="1" destOrd="0" presId="urn:microsoft.com/office/officeart/2005/8/layout/hList7#1"/>
    <dgm:cxn modelId="{1027F887-9324-471A-9D4C-A621A0FABB20}" type="presParOf" srcId="{6753D840-BBE6-4F81-BAF8-8F4EC5D187B1}" destId="{EC900648-3EDF-4F9D-B4BF-4E9582A6F0DA}" srcOrd="2" destOrd="0" presId="urn:microsoft.com/office/officeart/2005/8/layout/hList7#1"/>
    <dgm:cxn modelId="{14F2A29C-0109-4C0E-952B-8439EFF877D0}" type="presParOf" srcId="{EC900648-3EDF-4F9D-B4BF-4E9582A6F0DA}" destId="{EA387337-BB89-45AE-B162-27BAD722D903}" srcOrd="0" destOrd="0" presId="urn:microsoft.com/office/officeart/2005/8/layout/hList7#1"/>
    <dgm:cxn modelId="{CA85A76E-ED4F-407B-8CA2-883A5F3E9B2C}" type="presParOf" srcId="{EC900648-3EDF-4F9D-B4BF-4E9582A6F0DA}" destId="{AA5B8B90-BA12-4F07-9BC5-7523A15678A2}" srcOrd="1" destOrd="0" presId="urn:microsoft.com/office/officeart/2005/8/layout/hList7#1"/>
    <dgm:cxn modelId="{1770907C-9F39-4670-8208-A36CE33D4414}" type="presParOf" srcId="{EC900648-3EDF-4F9D-B4BF-4E9582A6F0DA}" destId="{99F68E96-AD80-4B5D-8084-A309F64CF344}" srcOrd="2" destOrd="0" presId="urn:microsoft.com/office/officeart/2005/8/layout/hList7#1"/>
    <dgm:cxn modelId="{53110420-8BD6-496F-BC6C-300191374497}" type="presParOf" srcId="{EC900648-3EDF-4F9D-B4BF-4E9582A6F0DA}" destId="{C6B02DA1-6D97-4637-85BA-3301B0665638}" srcOrd="3" destOrd="0" presId="urn:microsoft.com/office/officeart/2005/8/layout/hList7#1"/>
    <dgm:cxn modelId="{36379E7D-524F-4CEA-97EA-D4112619CA88}" type="presParOf" srcId="{6753D840-BBE6-4F81-BAF8-8F4EC5D187B1}" destId="{40285450-FA8C-4749-A3CF-47640BB08AB5}" srcOrd="3" destOrd="0" presId="urn:microsoft.com/office/officeart/2005/8/layout/hList7#1"/>
    <dgm:cxn modelId="{387C10D9-0F74-4B06-A4EB-17681DFAAF40}" type="presParOf" srcId="{6753D840-BBE6-4F81-BAF8-8F4EC5D187B1}" destId="{EE3E0740-0BD6-4FF6-BF05-C92B4C18B649}" srcOrd="4" destOrd="0" presId="urn:microsoft.com/office/officeart/2005/8/layout/hList7#1"/>
    <dgm:cxn modelId="{0DADF607-7CC7-40E4-8214-37034A9B4A03}" type="presParOf" srcId="{EE3E0740-0BD6-4FF6-BF05-C92B4C18B649}" destId="{CE9DF1EB-22C5-4F8F-8352-B70B17F30D2F}" srcOrd="0" destOrd="0" presId="urn:microsoft.com/office/officeart/2005/8/layout/hList7#1"/>
    <dgm:cxn modelId="{F37CEC9A-B818-4B45-894C-818A6407064C}" type="presParOf" srcId="{EE3E0740-0BD6-4FF6-BF05-C92B4C18B649}" destId="{EFC018C2-C384-4D15-B84E-F8B7BAC9515D}" srcOrd="1" destOrd="0" presId="urn:microsoft.com/office/officeart/2005/8/layout/hList7#1"/>
    <dgm:cxn modelId="{0D1A27E8-7F25-43EF-8391-78F6D2CAB6D4}" type="presParOf" srcId="{EE3E0740-0BD6-4FF6-BF05-C92B4C18B649}" destId="{B077D80A-638D-4584-8529-2DF2470F8B3F}" srcOrd="2" destOrd="0" presId="urn:microsoft.com/office/officeart/2005/8/layout/hList7#1"/>
    <dgm:cxn modelId="{A0B4CB4B-A71C-4E14-AB26-BBA926336AD1}" type="presParOf" srcId="{EE3E0740-0BD6-4FF6-BF05-C92B4C18B649}" destId="{262AA3AF-E1D7-4484-96E6-6EB1908F6CEB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E7E191-9C88-42DF-96CA-BB3A56BD12F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84F717-0BCA-42BF-8E67-A4261338783E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Преследователи</a:t>
          </a:r>
          <a:endParaRPr lang="ru-RU" sz="2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237BF3-B8BB-44DD-9602-0F1867FFE944}" type="parTrans" cxnId="{3AEA76F0-E162-45CA-8973-5FD78EF6B1AA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DCEFFECB-6702-4F83-8E0C-605D59D44BF4}" type="sibTrans" cxnId="{3AEA76F0-E162-45CA-8973-5FD78EF6B1AA}">
      <dgm:prSet custT="1"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D8A174E4-15B0-4295-AC84-BAA974F2BB26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Жертвы:</a:t>
          </a:r>
        </a:p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-не могут скрывать свои слабости;</a:t>
          </a:r>
        </a:p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-невольно провоцируют негативное отношение к себе. 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E8F342-3BBD-41FF-86FD-12288761962E}" type="parTrans" cxnId="{5A6BFC6A-556A-4E48-813E-D1C6FE6F221D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F047D48-480E-4632-9B73-39952299F43D}" type="sibTrans" cxnId="{5A6BFC6A-556A-4E48-813E-D1C6FE6F221D}">
      <dgm:prSet custT="1"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B571FC8F-22ED-4154-94C9-A1D7CD0CBFF0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Наблюдатели</a:t>
          </a:r>
          <a:endParaRPr lang="ru-RU" sz="2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390111-505A-4850-9123-EAEEF39DCD48}" type="parTrans" cxnId="{C53B48D9-18C7-49DA-98E6-870003C7ED05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609AEA8D-D78F-4FDA-8446-4C942F3152EA}" type="sibTrans" cxnId="{C53B48D9-18C7-49DA-98E6-870003C7ED05}">
      <dgm:prSet custT="1"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3F8CE938-3B22-4BF0-B6EE-542433623911}" type="pres">
      <dgm:prSet presAssocID="{DEE7E191-9C88-42DF-96CA-BB3A56BD12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6B2B5A-AC78-449F-908D-0BC0F7327CA3}" type="pres">
      <dgm:prSet presAssocID="{5484F717-0BCA-42BF-8E67-A4261338783E}" presName="node" presStyleLbl="node1" presStyleIdx="0" presStyleCnt="3" custScaleX="162759" custScaleY="72140" custRadScaleRad="151481" custRadScaleInc="111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C1D14-4E50-4FDB-A2E3-A1AB80A0AB62}" type="pres">
      <dgm:prSet presAssocID="{DCEFFECB-6702-4F83-8E0C-605D59D44BF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BBF6271-1305-4E01-9943-4EEC41025680}" type="pres">
      <dgm:prSet presAssocID="{DCEFFECB-6702-4F83-8E0C-605D59D44BF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D62F835-45DC-46DF-8BD5-F14318088F90}" type="pres">
      <dgm:prSet presAssocID="{D8A174E4-15B0-4295-AC84-BAA974F2BB26}" presName="node" presStyleLbl="node1" presStyleIdx="1" presStyleCnt="3" custScaleX="171524" custScaleY="86471" custRadScaleRad="129543" custRadScaleInc="285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08F0B-F82D-4866-8AD9-2A0B0E9932BC}" type="pres">
      <dgm:prSet presAssocID="{9F047D48-480E-4632-9B73-39952299F43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6A4FC60-1DF9-4803-929D-A06BE56A24F4}" type="pres">
      <dgm:prSet presAssocID="{9F047D48-480E-4632-9B73-39952299F43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609639E-DA7C-4797-AAA8-4483C8C49DE2}" type="pres">
      <dgm:prSet presAssocID="{B571FC8F-22ED-4154-94C9-A1D7CD0CBFF0}" presName="node" presStyleLbl="node1" presStyleIdx="2" presStyleCnt="3" custScaleX="147608" custScaleY="50051" custRadScaleRad="133126" custRadScaleInc="20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BB00A-9EBD-40A7-A525-F43C5C613A50}" type="pres">
      <dgm:prSet presAssocID="{609AEA8D-D78F-4FDA-8446-4C942F3152E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11463A0-80C3-4150-BB04-6F44A7D630F4}" type="pres">
      <dgm:prSet presAssocID="{609AEA8D-D78F-4FDA-8446-4C942F3152EA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279F883-C27D-47B1-880F-20809B09DC48}" type="presOf" srcId="{609AEA8D-D78F-4FDA-8446-4C942F3152EA}" destId="{911463A0-80C3-4150-BB04-6F44A7D630F4}" srcOrd="1" destOrd="0" presId="urn:microsoft.com/office/officeart/2005/8/layout/cycle2"/>
    <dgm:cxn modelId="{47D450AC-1C6F-44D4-B963-98A1D3643B2A}" type="presOf" srcId="{DCEFFECB-6702-4F83-8E0C-605D59D44BF4}" destId="{8BBF6271-1305-4E01-9943-4EEC41025680}" srcOrd="1" destOrd="0" presId="urn:microsoft.com/office/officeart/2005/8/layout/cycle2"/>
    <dgm:cxn modelId="{CAD93D0F-4B35-4358-AC6B-6964C811E7E7}" type="presOf" srcId="{DCEFFECB-6702-4F83-8E0C-605D59D44BF4}" destId="{246C1D14-4E50-4FDB-A2E3-A1AB80A0AB62}" srcOrd="0" destOrd="0" presId="urn:microsoft.com/office/officeart/2005/8/layout/cycle2"/>
    <dgm:cxn modelId="{3AEA76F0-E162-45CA-8973-5FD78EF6B1AA}" srcId="{DEE7E191-9C88-42DF-96CA-BB3A56BD12FF}" destId="{5484F717-0BCA-42BF-8E67-A4261338783E}" srcOrd="0" destOrd="0" parTransId="{A2237BF3-B8BB-44DD-9602-0F1867FFE944}" sibTransId="{DCEFFECB-6702-4F83-8E0C-605D59D44BF4}"/>
    <dgm:cxn modelId="{C53B48D9-18C7-49DA-98E6-870003C7ED05}" srcId="{DEE7E191-9C88-42DF-96CA-BB3A56BD12FF}" destId="{B571FC8F-22ED-4154-94C9-A1D7CD0CBFF0}" srcOrd="2" destOrd="0" parTransId="{C4390111-505A-4850-9123-EAEEF39DCD48}" sibTransId="{609AEA8D-D78F-4FDA-8446-4C942F3152EA}"/>
    <dgm:cxn modelId="{CC640DFA-A71E-48ED-813F-C3956B43E5D6}" type="presOf" srcId="{9F047D48-480E-4632-9B73-39952299F43D}" destId="{45508F0B-F82D-4866-8AD9-2A0B0E9932BC}" srcOrd="0" destOrd="0" presId="urn:microsoft.com/office/officeart/2005/8/layout/cycle2"/>
    <dgm:cxn modelId="{D7D4167F-8B99-4CBA-821E-A449388F2DE2}" type="presOf" srcId="{B571FC8F-22ED-4154-94C9-A1D7CD0CBFF0}" destId="{4609639E-DA7C-4797-AAA8-4483C8C49DE2}" srcOrd="0" destOrd="0" presId="urn:microsoft.com/office/officeart/2005/8/layout/cycle2"/>
    <dgm:cxn modelId="{05806DA8-5B2A-4303-A978-C2213B587719}" type="presOf" srcId="{5484F717-0BCA-42BF-8E67-A4261338783E}" destId="{DB6B2B5A-AC78-449F-908D-0BC0F7327CA3}" srcOrd="0" destOrd="0" presId="urn:microsoft.com/office/officeart/2005/8/layout/cycle2"/>
    <dgm:cxn modelId="{1F5B10C5-91A3-495F-B1B6-06DC79AEE61B}" type="presOf" srcId="{9F047D48-480E-4632-9B73-39952299F43D}" destId="{86A4FC60-1DF9-4803-929D-A06BE56A24F4}" srcOrd="1" destOrd="0" presId="urn:microsoft.com/office/officeart/2005/8/layout/cycle2"/>
    <dgm:cxn modelId="{00B0BC8F-6CD1-44D7-91FB-2713A6F4FE70}" type="presOf" srcId="{D8A174E4-15B0-4295-AC84-BAA974F2BB26}" destId="{1D62F835-45DC-46DF-8BD5-F14318088F90}" srcOrd="0" destOrd="0" presId="urn:microsoft.com/office/officeart/2005/8/layout/cycle2"/>
    <dgm:cxn modelId="{F5EF3C56-6F2B-4CBA-B3B3-3C95BC112DF2}" type="presOf" srcId="{609AEA8D-D78F-4FDA-8446-4C942F3152EA}" destId="{A35BB00A-9EBD-40A7-A525-F43C5C613A50}" srcOrd="0" destOrd="0" presId="urn:microsoft.com/office/officeart/2005/8/layout/cycle2"/>
    <dgm:cxn modelId="{5A6BFC6A-556A-4E48-813E-D1C6FE6F221D}" srcId="{DEE7E191-9C88-42DF-96CA-BB3A56BD12FF}" destId="{D8A174E4-15B0-4295-AC84-BAA974F2BB26}" srcOrd="1" destOrd="0" parTransId="{19E8F342-3BBD-41FF-86FD-12288761962E}" sibTransId="{9F047D48-480E-4632-9B73-39952299F43D}"/>
    <dgm:cxn modelId="{4F346EC7-1918-4399-9717-2E69BA4FF8E1}" type="presOf" srcId="{DEE7E191-9C88-42DF-96CA-BB3A56BD12FF}" destId="{3F8CE938-3B22-4BF0-B6EE-542433623911}" srcOrd="0" destOrd="0" presId="urn:microsoft.com/office/officeart/2005/8/layout/cycle2"/>
    <dgm:cxn modelId="{E4E62F94-1DAC-4307-A147-B2286D836918}" type="presParOf" srcId="{3F8CE938-3B22-4BF0-B6EE-542433623911}" destId="{DB6B2B5A-AC78-449F-908D-0BC0F7327CA3}" srcOrd="0" destOrd="0" presId="urn:microsoft.com/office/officeart/2005/8/layout/cycle2"/>
    <dgm:cxn modelId="{9F5A1851-DEA7-4589-B9EB-07F8F97529DA}" type="presParOf" srcId="{3F8CE938-3B22-4BF0-B6EE-542433623911}" destId="{246C1D14-4E50-4FDB-A2E3-A1AB80A0AB62}" srcOrd="1" destOrd="0" presId="urn:microsoft.com/office/officeart/2005/8/layout/cycle2"/>
    <dgm:cxn modelId="{526C0819-AB36-4CD8-A172-322F2ABCD5B0}" type="presParOf" srcId="{246C1D14-4E50-4FDB-A2E3-A1AB80A0AB62}" destId="{8BBF6271-1305-4E01-9943-4EEC41025680}" srcOrd="0" destOrd="0" presId="urn:microsoft.com/office/officeart/2005/8/layout/cycle2"/>
    <dgm:cxn modelId="{03C103B5-EEAD-4A85-B0C6-A4154512CCBF}" type="presParOf" srcId="{3F8CE938-3B22-4BF0-B6EE-542433623911}" destId="{1D62F835-45DC-46DF-8BD5-F14318088F90}" srcOrd="2" destOrd="0" presId="urn:microsoft.com/office/officeart/2005/8/layout/cycle2"/>
    <dgm:cxn modelId="{7DD5EDFA-D51B-4C5A-83A2-F51151114037}" type="presParOf" srcId="{3F8CE938-3B22-4BF0-B6EE-542433623911}" destId="{45508F0B-F82D-4866-8AD9-2A0B0E9932BC}" srcOrd="3" destOrd="0" presId="urn:microsoft.com/office/officeart/2005/8/layout/cycle2"/>
    <dgm:cxn modelId="{0E9D9799-41D3-4B91-871C-8CCE9DFD7EB3}" type="presParOf" srcId="{45508F0B-F82D-4866-8AD9-2A0B0E9932BC}" destId="{86A4FC60-1DF9-4803-929D-A06BE56A24F4}" srcOrd="0" destOrd="0" presId="urn:microsoft.com/office/officeart/2005/8/layout/cycle2"/>
    <dgm:cxn modelId="{A4380F17-C1BD-4704-A65F-949787C41067}" type="presParOf" srcId="{3F8CE938-3B22-4BF0-B6EE-542433623911}" destId="{4609639E-DA7C-4797-AAA8-4483C8C49DE2}" srcOrd="4" destOrd="0" presId="urn:microsoft.com/office/officeart/2005/8/layout/cycle2"/>
    <dgm:cxn modelId="{A2DAA4C4-96A9-4D5F-83AD-33B256BF7C3B}" type="presParOf" srcId="{3F8CE938-3B22-4BF0-B6EE-542433623911}" destId="{A35BB00A-9EBD-40A7-A525-F43C5C613A50}" srcOrd="5" destOrd="0" presId="urn:microsoft.com/office/officeart/2005/8/layout/cycle2"/>
    <dgm:cxn modelId="{8C69F1E8-6F51-4735-AA13-CB8B5E085E1C}" type="presParOf" srcId="{A35BB00A-9EBD-40A7-A525-F43C5C613A50}" destId="{911463A0-80C3-4150-BB04-6F44A7D630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56286-B6AA-4749-B5F6-EA4285132A75}">
      <dsp:nvSpPr>
        <dsp:cNvPr id="0" name=""/>
        <dsp:cNvSpPr/>
      </dsp:nvSpPr>
      <dsp:spPr>
        <a:xfrm>
          <a:off x="7577180" y="2924877"/>
          <a:ext cx="91440" cy="11352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9058"/>
              </a:lnTo>
              <a:lnTo>
                <a:pt x="69326" y="1039058"/>
              </a:lnTo>
              <a:lnTo>
                <a:pt x="69326" y="113528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AB622-02F5-4CE7-9C89-1959A5D637F7}">
      <dsp:nvSpPr>
        <dsp:cNvPr id="0" name=""/>
        <dsp:cNvSpPr/>
      </dsp:nvSpPr>
      <dsp:spPr>
        <a:xfrm>
          <a:off x="4991356" y="2924877"/>
          <a:ext cx="2631544" cy="1135286"/>
        </a:xfrm>
        <a:custGeom>
          <a:avLst/>
          <a:gdLst/>
          <a:ahLst/>
          <a:cxnLst/>
          <a:rect l="0" t="0" r="0" b="0"/>
          <a:pathLst>
            <a:path>
              <a:moveTo>
                <a:pt x="2631544" y="0"/>
              </a:moveTo>
              <a:lnTo>
                <a:pt x="2631544" y="1039058"/>
              </a:lnTo>
              <a:lnTo>
                <a:pt x="0" y="1039058"/>
              </a:lnTo>
              <a:lnTo>
                <a:pt x="0" y="113528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80843-ABC3-4C2C-9697-51656743FCE3}">
      <dsp:nvSpPr>
        <dsp:cNvPr id="0" name=""/>
        <dsp:cNvSpPr/>
      </dsp:nvSpPr>
      <dsp:spPr>
        <a:xfrm>
          <a:off x="4451149" y="1139056"/>
          <a:ext cx="3171751" cy="108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292"/>
              </a:lnTo>
              <a:lnTo>
                <a:pt x="3171751" y="987292"/>
              </a:lnTo>
              <a:lnTo>
                <a:pt x="3171751" y="10835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9EB72-C817-4F98-B5B3-C55EF810A533}">
      <dsp:nvSpPr>
        <dsp:cNvPr id="0" name=""/>
        <dsp:cNvSpPr/>
      </dsp:nvSpPr>
      <dsp:spPr>
        <a:xfrm>
          <a:off x="4451149" y="1139056"/>
          <a:ext cx="1042870" cy="1057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823"/>
              </a:lnTo>
              <a:lnTo>
                <a:pt x="1042870" y="960823"/>
              </a:lnTo>
              <a:lnTo>
                <a:pt x="1042870" y="105705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C9D32-F7A7-4538-A16C-42A769D2748B}">
      <dsp:nvSpPr>
        <dsp:cNvPr id="0" name=""/>
        <dsp:cNvSpPr/>
      </dsp:nvSpPr>
      <dsp:spPr>
        <a:xfrm>
          <a:off x="3311243" y="1139056"/>
          <a:ext cx="1139905" cy="1083521"/>
        </a:xfrm>
        <a:custGeom>
          <a:avLst/>
          <a:gdLst/>
          <a:ahLst/>
          <a:cxnLst/>
          <a:rect l="0" t="0" r="0" b="0"/>
          <a:pathLst>
            <a:path>
              <a:moveTo>
                <a:pt x="1139905" y="0"/>
              </a:moveTo>
              <a:lnTo>
                <a:pt x="1139905" y="987292"/>
              </a:lnTo>
              <a:lnTo>
                <a:pt x="0" y="987292"/>
              </a:lnTo>
              <a:lnTo>
                <a:pt x="0" y="10835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82BDC-E7C3-48B2-8AF8-28556E7D235A}">
      <dsp:nvSpPr>
        <dsp:cNvPr id="0" name=""/>
        <dsp:cNvSpPr/>
      </dsp:nvSpPr>
      <dsp:spPr>
        <a:xfrm>
          <a:off x="884466" y="2835528"/>
          <a:ext cx="1907569" cy="1203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677"/>
              </a:lnTo>
              <a:lnTo>
                <a:pt x="1907569" y="1107677"/>
              </a:lnTo>
              <a:lnTo>
                <a:pt x="1907569" y="120390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49B2A-8395-46C9-8F77-45D3C095B953}">
      <dsp:nvSpPr>
        <dsp:cNvPr id="0" name=""/>
        <dsp:cNvSpPr/>
      </dsp:nvSpPr>
      <dsp:spPr>
        <a:xfrm>
          <a:off x="742042" y="2835528"/>
          <a:ext cx="142423" cy="1131896"/>
        </a:xfrm>
        <a:custGeom>
          <a:avLst/>
          <a:gdLst/>
          <a:ahLst/>
          <a:cxnLst/>
          <a:rect l="0" t="0" r="0" b="0"/>
          <a:pathLst>
            <a:path>
              <a:moveTo>
                <a:pt x="142423" y="0"/>
              </a:moveTo>
              <a:lnTo>
                <a:pt x="142423" y="1035668"/>
              </a:lnTo>
              <a:lnTo>
                <a:pt x="0" y="1035668"/>
              </a:lnTo>
              <a:lnTo>
                <a:pt x="0" y="113189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21E32-8F16-4655-B089-074647D49F79}">
      <dsp:nvSpPr>
        <dsp:cNvPr id="0" name=""/>
        <dsp:cNvSpPr/>
      </dsp:nvSpPr>
      <dsp:spPr>
        <a:xfrm>
          <a:off x="884466" y="1139056"/>
          <a:ext cx="3566682" cy="879347"/>
        </a:xfrm>
        <a:custGeom>
          <a:avLst/>
          <a:gdLst/>
          <a:ahLst/>
          <a:cxnLst/>
          <a:rect l="0" t="0" r="0" b="0"/>
          <a:pathLst>
            <a:path>
              <a:moveTo>
                <a:pt x="3566682" y="0"/>
              </a:moveTo>
              <a:lnTo>
                <a:pt x="3566682" y="783119"/>
              </a:lnTo>
              <a:lnTo>
                <a:pt x="0" y="783119"/>
              </a:lnTo>
              <a:lnTo>
                <a:pt x="0" y="8793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44754-242F-499B-8E57-723146CEF916}">
      <dsp:nvSpPr>
        <dsp:cNvPr id="0" name=""/>
        <dsp:cNvSpPr/>
      </dsp:nvSpPr>
      <dsp:spPr>
        <a:xfrm>
          <a:off x="1778087" y="453049"/>
          <a:ext cx="5346123" cy="68600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E97C0-61B4-4E1A-80ED-865EE12F6330}">
      <dsp:nvSpPr>
        <dsp:cNvPr id="0" name=""/>
        <dsp:cNvSpPr/>
      </dsp:nvSpPr>
      <dsp:spPr>
        <a:xfrm>
          <a:off x="1893503" y="562694"/>
          <a:ext cx="5346123" cy="686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Виды агрессии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1913595" y="582786"/>
        <a:ext cx="5305939" cy="645823"/>
      </dsp:txXfrm>
    </dsp:sp>
    <dsp:sp modelId="{DDE546E0-7B28-48A3-9F28-6FE9D48A84F2}">
      <dsp:nvSpPr>
        <dsp:cNvPr id="0" name=""/>
        <dsp:cNvSpPr/>
      </dsp:nvSpPr>
      <dsp:spPr>
        <a:xfrm>
          <a:off x="194411" y="2018404"/>
          <a:ext cx="1380108" cy="8171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22683-BB4A-4D4D-98FC-7538B09EAB8B}">
      <dsp:nvSpPr>
        <dsp:cNvPr id="0" name=""/>
        <dsp:cNvSpPr/>
      </dsp:nvSpPr>
      <dsp:spPr>
        <a:xfrm>
          <a:off x="309827" y="2128049"/>
          <a:ext cx="1380108" cy="817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Физическая</a:t>
          </a:r>
          <a:endParaRPr lang="ru-RU" sz="1800" b="1" kern="1200" dirty="0"/>
        </a:p>
      </dsp:txBody>
      <dsp:txXfrm>
        <a:off x="333760" y="2151982"/>
        <a:ext cx="1332242" cy="769257"/>
      </dsp:txXfrm>
    </dsp:sp>
    <dsp:sp modelId="{00F8F42E-E146-4FB7-8168-643503CEA1E9}">
      <dsp:nvSpPr>
        <dsp:cNvPr id="0" name=""/>
        <dsp:cNvSpPr/>
      </dsp:nvSpPr>
      <dsp:spPr>
        <a:xfrm>
          <a:off x="64099" y="3967424"/>
          <a:ext cx="1355885" cy="821133"/>
        </a:xfrm>
        <a:prstGeom prst="roundRect">
          <a:avLst>
            <a:gd name="adj" fmla="val 10000"/>
          </a:avLst>
        </a:prstGeom>
        <a:solidFill>
          <a:srgbClr val="F8B71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427F7-2783-40C2-81A8-7B4B66C86D9F}">
      <dsp:nvSpPr>
        <dsp:cNvPr id="0" name=""/>
        <dsp:cNvSpPr/>
      </dsp:nvSpPr>
      <dsp:spPr>
        <a:xfrm>
          <a:off x="179516" y="4077069"/>
          <a:ext cx="1355885" cy="82113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Прямая</a:t>
          </a:r>
          <a:endParaRPr lang="ru-RU" sz="1800" b="1" kern="1200" dirty="0"/>
        </a:p>
      </dsp:txBody>
      <dsp:txXfrm>
        <a:off x="203566" y="4101119"/>
        <a:ext cx="1307785" cy="773033"/>
      </dsp:txXfrm>
    </dsp:sp>
    <dsp:sp modelId="{43B54929-51A6-4E73-A709-5454E7FF6DBB}">
      <dsp:nvSpPr>
        <dsp:cNvPr id="0" name=""/>
        <dsp:cNvSpPr/>
      </dsp:nvSpPr>
      <dsp:spPr>
        <a:xfrm>
          <a:off x="2008312" y="4039433"/>
          <a:ext cx="1567446" cy="671351"/>
        </a:xfrm>
        <a:prstGeom prst="roundRect">
          <a:avLst>
            <a:gd name="adj" fmla="val 10000"/>
          </a:avLst>
        </a:prstGeom>
        <a:solidFill>
          <a:srgbClr val="F8B71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CD2D2-54E2-46D5-A4FB-1F645A6E4067}">
      <dsp:nvSpPr>
        <dsp:cNvPr id="0" name=""/>
        <dsp:cNvSpPr/>
      </dsp:nvSpPr>
      <dsp:spPr>
        <a:xfrm>
          <a:off x="2123728" y="4149078"/>
          <a:ext cx="1567446" cy="67135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Косвенная</a:t>
          </a:r>
          <a:endParaRPr lang="ru-RU" sz="1800" b="1" kern="1200" dirty="0"/>
        </a:p>
      </dsp:txBody>
      <dsp:txXfrm>
        <a:off x="2143391" y="4168741"/>
        <a:ext cx="1528120" cy="632025"/>
      </dsp:txXfrm>
    </dsp:sp>
    <dsp:sp modelId="{75208111-0CFD-4DCF-A533-76504BE1470D}">
      <dsp:nvSpPr>
        <dsp:cNvPr id="0" name=""/>
        <dsp:cNvSpPr/>
      </dsp:nvSpPr>
      <dsp:spPr>
        <a:xfrm>
          <a:off x="2576466" y="2222578"/>
          <a:ext cx="1469555" cy="6462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3C8A2-EE95-4B77-B2FB-B9EC72A280F8}">
      <dsp:nvSpPr>
        <dsp:cNvPr id="0" name=""/>
        <dsp:cNvSpPr/>
      </dsp:nvSpPr>
      <dsp:spPr>
        <a:xfrm>
          <a:off x="2691882" y="2332223"/>
          <a:ext cx="1469555" cy="646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Вербальная</a:t>
          </a:r>
          <a:endParaRPr lang="ru-RU" sz="1800" b="1" kern="1200" dirty="0"/>
        </a:p>
      </dsp:txBody>
      <dsp:txXfrm>
        <a:off x="2710811" y="2351152"/>
        <a:ext cx="1431697" cy="608415"/>
      </dsp:txXfrm>
    </dsp:sp>
    <dsp:sp modelId="{3CE53558-C9F1-4DF9-9193-E67D364F7CA3}">
      <dsp:nvSpPr>
        <dsp:cNvPr id="0" name=""/>
        <dsp:cNvSpPr/>
      </dsp:nvSpPr>
      <dsp:spPr>
        <a:xfrm>
          <a:off x="4665594" y="2196108"/>
          <a:ext cx="1656851" cy="7781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C794C-DB1C-4D0C-96D0-23442EAB02AA}">
      <dsp:nvSpPr>
        <dsp:cNvPr id="0" name=""/>
        <dsp:cNvSpPr/>
      </dsp:nvSpPr>
      <dsp:spPr>
        <a:xfrm>
          <a:off x="4781010" y="2305753"/>
          <a:ext cx="1656851" cy="778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Раздражение</a:t>
          </a:r>
          <a:endParaRPr lang="ru-RU" sz="1800" b="1" kern="1200" dirty="0"/>
        </a:p>
      </dsp:txBody>
      <dsp:txXfrm>
        <a:off x="4803802" y="2328545"/>
        <a:ext cx="1611267" cy="732589"/>
      </dsp:txXfrm>
    </dsp:sp>
    <dsp:sp modelId="{A4D3F26F-FF9D-4B20-B8D5-63F974E6A6DD}">
      <dsp:nvSpPr>
        <dsp:cNvPr id="0" name=""/>
        <dsp:cNvSpPr/>
      </dsp:nvSpPr>
      <dsp:spPr>
        <a:xfrm>
          <a:off x="6754722" y="2222578"/>
          <a:ext cx="1736357" cy="7022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901FF-B43B-44AA-8780-A80C6609A49C}">
      <dsp:nvSpPr>
        <dsp:cNvPr id="0" name=""/>
        <dsp:cNvSpPr/>
      </dsp:nvSpPr>
      <dsp:spPr>
        <a:xfrm>
          <a:off x="6870138" y="2332223"/>
          <a:ext cx="1736357" cy="7022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Враждебность</a:t>
          </a:r>
          <a:endParaRPr lang="ru-RU" sz="1800" b="1" kern="1200" dirty="0"/>
        </a:p>
      </dsp:txBody>
      <dsp:txXfrm>
        <a:off x="6890708" y="2352793"/>
        <a:ext cx="1695217" cy="661159"/>
      </dsp:txXfrm>
    </dsp:sp>
    <dsp:sp modelId="{55090287-8967-4ECD-88C3-976AF141338F}">
      <dsp:nvSpPr>
        <dsp:cNvPr id="0" name=""/>
        <dsp:cNvSpPr/>
      </dsp:nvSpPr>
      <dsp:spPr>
        <a:xfrm>
          <a:off x="4188120" y="4060164"/>
          <a:ext cx="1606472" cy="765628"/>
        </a:xfrm>
        <a:prstGeom prst="roundRect">
          <a:avLst>
            <a:gd name="adj" fmla="val 10000"/>
          </a:avLst>
        </a:prstGeom>
        <a:solidFill>
          <a:srgbClr val="F8B71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BDF71-0724-4974-9C53-83A211DC1647}">
      <dsp:nvSpPr>
        <dsp:cNvPr id="0" name=""/>
        <dsp:cNvSpPr/>
      </dsp:nvSpPr>
      <dsp:spPr>
        <a:xfrm>
          <a:off x="4303536" y="4169810"/>
          <a:ext cx="1606472" cy="76562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Обида</a:t>
          </a:r>
          <a:endParaRPr lang="ru-RU" sz="1800" b="1" kern="1200" dirty="0"/>
        </a:p>
      </dsp:txBody>
      <dsp:txXfrm>
        <a:off x="4325960" y="4192234"/>
        <a:ext cx="1561624" cy="720780"/>
      </dsp:txXfrm>
    </dsp:sp>
    <dsp:sp modelId="{0E314132-196D-46D0-9A25-857469851535}">
      <dsp:nvSpPr>
        <dsp:cNvPr id="0" name=""/>
        <dsp:cNvSpPr/>
      </dsp:nvSpPr>
      <dsp:spPr>
        <a:xfrm>
          <a:off x="6502115" y="4060164"/>
          <a:ext cx="2288783" cy="873532"/>
        </a:xfrm>
        <a:prstGeom prst="roundRect">
          <a:avLst>
            <a:gd name="adj" fmla="val 10000"/>
          </a:avLst>
        </a:prstGeom>
        <a:solidFill>
          <a:srgbClr val="F8B71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376FE-B3EB-415E-9CEE-67DD5BDA539E}">
      <dsp:nvSpPr>
        <dsp:cNvPr id="0" name=""/>
        <dsp:cNvSpPr/>
      </dsp:nvSpPr>
      <dsp:spPr>
        <a:xfrm>
          <a:off x="6617532" y="4169810"/>
          <a:ext cx="2288783" cy="87353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Подозрительность</a:t>
          </a:r>
          <a:endParaRPr lang="ru-RU" sz="1800" b="1" kern="1200" dirty="0"/>
        </a:p>
      </dsp:txBody>
      <dsp:txXfrm>
        <a:off x="6643117" y="4195395"/>
        <a:ext cx="2237613" cy="822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7FBAC-651D-44AF-A649-1B50D8B42577}">
      <dsp:nvSpPr>
        <dsp:cNvPr id="0" name=""/>
        <dsp:cNvSpPr/>
      </dsp:nvSpPr>
      <dsp:spPr>
        <a:xfrm rot="5400000">
          <a:off x="-210618" y="228674"/>
          <a:ext cx="1404124" cy="982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От 0 до 3-х лет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509500"/>
        <a:ext cx="982887" cy="421237"/>
      </dsp:txXfrm>
    </dsp:sp>
    <dsp:sp modelId="{0FFCC19A-12B4-48DC-A098-2573EA92F3FC}">
      <dsp:nvSpPr>
        <dsp:cNvPr id="0" name=""/>
        <dsp:cNvSpPr/>
      </dsp:nvSpPr>
      <dsp:spPr>
        <a:xfrm rot="5400000">
          <a:off x="4391587" y="-3362843"/>
          <a:ext cx="912681" cy="7730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 раннем возрасте дети проявляют агрессию (если не удовлетворяются их потребности и желания) с помощью плача, крика, отсутствия улыбки и отказа от контакта с родителями (также может наблюдаться жестокость по отношении к другим, более младшим по возрасту, малышам).</a:t>
          </a:r>
          <a:endParaRPr lang="ru-RU" sz="1600" kern="1200" dirty="0"/>
        </a:p>
      </dsp:txBody>
      <dsp:txXfrm rot="-5400000">
        <a:off x="982888" y="90409"/>
        <a:ext cx="7685527" cy="823575"/>
      </dsp:txXfrm>
    </dsp:sp>
    <dsp:sp modelId="{266B8F2D-AC8A-4042-A832-206F1CB6133A}">
      <dsp:nvSpPr>
        <dsp:cNvPr id="0" name=""/>
        <dsp:cNvSpPr/>
      </dsp:nvSpPr>
      <dsp:spPr>
        <a:xfrm rot="5400000">
          <a:off x="-210618" y="1498226"/>
          <a:ext cx="1404124" cy="982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От 3-х до 7 лет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779052"/>
        <a:ext cx="982887" cy="421237"/>
      </dsp:txXfrm>
    </dsp:sp>
    <dsp:sp modelId="{8926A4C1-ED54-4A90-92BE-BB97821C20FC}">
      <dsp:nvSpPr>
        <dsp:cNvPr id="0" name=""/>
        <dsp:cNvSpPr/>
      </dsp:nvSpPr>
      <dsp:spPr>
        <a:xfrm rot="5400000">
          <a:off x="4391587" y="-2161587"/>
          <a:ext cx="912681" cy="7730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Проявление агрессии в дошкольном возрасте становиться более разнообразной (дети уже не только плачут и кричат, но и используют в речи обидные и нецензурные слова, кусаются, щипаются, плюются и дерутся), конечно, все эти реакции носят в основном импульсивный характер.</a:t>
          </a:r>
          <a:endParaRPr lang="ru-RU" sz="1600" kern="1200" dirty="0"/>
        </a:p>
      </dsp:txBody>
      <dsp:txXfrm rot="-5400000">
        <a:off x="982888" y="1291665"/>
        <a:ext cx="7685527" cy="823575"/>
      </dsp:txXfrm>
    </dsp:sp>
    <dsp:sp modelId="{BFA0DAD3-3062-47EF-9EBF-67A73B076B16}">
      <dsp:nvSpPr>
        <dsp:cNvPr id="0" name=""/>
        <dsp:cNvSpPr/>
      </dsp:nvSpPr>
      <dsp:spPr>
        <a:xfrm rot="5400000">
          <a:off x="-188238" y="2795734"/>
          <a:ext cx="1404124" cy="982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От 7-ми до 11 лет</a:t>
          </a:r>
          <a:endParaRPr lang="ru-RU" sz="1400" kern="1200" dirty="0"/>
        </a:p>
      </dsp:txBody>
      <dsp:txXfrm rot="-5400000">
        <a:off x="22381" y="3076560"/>
        <a:ext cx="982887" cy="421237"/>
      </dsp:txXfrm>
    </dsp:sp>
    <dsp:sp modelId="{6FFCB2BC-150D-4F53-A841-4743422377EF}">
      <dsp:nvSpPr>
        <dsp:cNvPr id="0" name=""/>
        <dsp:cNvSpPr/>
      </dsp:nvSpPr>
      <dsp:spPr>
        <a:xfrm rot="5400000">
          <a:off x="4391587" y="-851540"/>
          <a:ext cx="912681" cy="7730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Младшие школьники зачастую направляют свою агрессивность на более слабых детей (выбирают себе «жертву») и проявляется она в форме давления, издевательств, насмешек, драк и ругани.</a:t>
          </a:r>
          <a:endParaRPr lang="ru-RU" sz="1600" kern="1200" dirty="0"/>
        </a:p>
      </dsp:txBody>
      <dsp:txXfrm rot="-5400000">
        <a:off x="982888" y="2601712"/>
        <a:ext cx="7685527" cy="823575"/>
      </dsp:txXfrm>
    </dsp:sp>
    <dsp:sp modelId="{35DAA06A-9F5D-472B-9CEE-92777673AF71}">
      <dsp:nvSpPr>
        <dsp:cNvPr id="0" name=""/>
        <dsp:cNvSpPr/>
      </dsp:nvSpPr>
      <dsp:spPr>
        <a:xfrm rot="5400000">
          <a:off x="-188238" y="4395733"/>
          <a:ext cx="1404124" cy="982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От 11 до 18 (21)</a:t>
          </a:r>
          <a:endParaRPr lang="ru-RU" sz="1400" kern="1200" dirty="0"/>
        </a:p>
      </dsp:txBody>
      <dsp:txXfrm rot="-5400000">
        <a:off x="22381" y="4676559"/>
        <a:ext cx="982887" cy="421237"/>
      </dsp:txXfrm>
    </dsp:sp>
    <dsp:sp modelId="{860F8A64-FF3B-4003-81FA-24E0F8B9CE25}">
      <dsp:nvSpPr>
        <dsp:cNvPr id="0" name=""/>
        <dsp:cNvSpPr/>
      </dsp:nvSpPr>
      <dsp:spPr>
        <a:xfrm rot="5400000">
          <a:off x="4051239" y="758359"/>
          <a:ext cx="1593376" cy="77300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Агрессивность в подростковом периоде чаще всего зависит от воздействия и оценки сверстников или старших товарищей, и здесь подобная форма поведения является способом утверждения в коллективе и стремлением занять свое место в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референтной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группе. Нужно отметить, что именно в этом возрасте происходит активное формирование агрессивности не только как ситуативного проявления, но и как стойкой характеристикой личности.</a:t>
          </a:r>
          <a:endParaRPr lang="ru-RU" sz="1600" kern="1200" dirty="0"/>
        </a:p>
      </dsp:txBody>
      <dsp:txXfrm rot="-5400000">
        <a:off x="982887" y="3904493"/>
        <a:ext cx="7652298" cy="1437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94B62-16C5-4059-8B58-827A51D2C0EA}">
      <dsp:nvSpPr>
        <dsp:cNvPr id="0" name=""/>
        <dsp:cNvSpPr/>
      </dsp:nvSpPr>
      <dsp:spPr>
        <a:xfrm>
          <a:off x="10357" y="0"/>
          <a:ext cx="2688282" cy="470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семейные;</a:t>
          </a:r>
          <a:endParaRPr lang="ru-RU" sz="2900" kern="1200"/>
        </a:p>
      </dsp:txBody>
      <dsp:txXfrm>
        <a:off x="10357" y="1883410"/>
        <a:ext cx="2688282" cy="1883410"/>
      </dsp:txXfrm>
    </dsp:sp>
    <dsp:sp modelId="{ACA3B0AE-8CD2-4E05-AECC-E6D33936B385}">
      <dsp:nvSpPr>
        <dsp:cNvPr id="0" name=""/>
        <dsp:cNvSpPr/>
      </dsp:nvSpPr>
      <dsp:spPr>
        <a:xfrm>
          <a:off x="113320" y="5652"/>
          <a:ext cx="2465097" cy="212165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87337-BB89-45AE-B162-27BAD722D903}">
      <dsp:nvSpPr>
        <dsp:cNvPr id="0" name=""/>
        <dsp:cNvSpPr/>
      </dsp:nvSpPr>
      <dsp:spPr>
        <a:xfrm>
          <a:off x="2770658" y="0"/>
          <a:ext cx="2688282" cy="470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личностные;</a:t>
          </a:r>
          <a:endParaRPr lang="ru-RU" sz="2900" kern="1200"/>
        </a:p>
      </dsp:txBody>
      <dsp:txXfrm>
        <a:off x="2770658" y="1883410"/>
        <a:ext cx="2688282" cy="1883410"/>
      </dsp:txXfrm>
    </dsp:sp>
    <dsp:sp modelId="{C6B02DA1-6D97-4637-85BA-3301B0665638}">
      <dsp:nvSpPr>
        <dsp:cNvPr id="0" name=""/>
        <dsp:cNvSpPr/>
      </dsp:nvSpPr>
      <dsp:spPr>
        <a:xfrm>
          <a:off x="2916197" y="80568"/>
          <a:ext cx="2397205" cy="1971824"/>
        </a:xfrm>
        <a:prstGeom prst="ellipse">
          <a:avLst/>
        </a:prstGeom>
        <a:blipFill rotWithShape="0">
          <a:blip xmlns:r="http://schemas.openxmlformats.org/officeDocument/2006/relationships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9DF1EB-22C5-4F8F-8352-B70B17F30D2F}">
      <dsp:nvSpPr>
        <dsp:cNvPr id="0" name=""/>
        <dsp:cNvSpPr/>
      </dsp:nvSpPr>
      <dsp:spPr>
        <a:xfrm>
          <a:off x="5539589" y="0"/>
          <a:ext cx="2688282" cy="4708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ситуационные</a:t>
          </a:r>
          <a:endParaRPr lang="ru-RU" sz="2900" kern="1200"/>
        </a:p>
      </dsp:txBody>
      <dsp:txXfrm>
        <a:off x="5539589" y="1883410"/>
        <a:ext cx="2688282" cy="1883410"/>
      </dsp:txXfrm>
    </dsp:sp>
    <dsp:sp modelId="{262AA3AF-E1D7-4484-96E6-6EB1908F6CEB}">
      <dsp:nvSpPr>
        <dsp:cNvPr id="0" name=""/>
        <dsp:cNvSpPr/>
      </dsp:nvSpPr>
      <dsp:spPr>
        <a:xfrm>
          <a:off x="5720861" y="104668"/>
          <a:ext cx="2327526" cy="2017419"/>
        </a:xfrm>
        <a:prstGeom prst="ellipse">
          <a:avLst/>
        </a:prstGeom>
        <a:blipFill rotWithShape="0">
          <a:blip xmlns:r="http://schemas.openxmlformats.org/officeDocument/2006/relationships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8B4F4-D58A-4FE0-84F7-3E61D6A1E743}">
      <dsp:nvSpPr>
        <dsp:cNvPr id="0" name=""/>
        <dsp:cNvSpPr/>
      </dsp:nvSpPr>
      <dsp:spPr>
        <a:xfrm>
          <a:off x="298369" y="3700472"/>
          <a:ext cx="7571232" cy="70627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B2B5A-AC78-449F-908D-0BC0F7327CA3}">
      <dsp:nvSpPr>
        <dsp:cNvPr id="0" name=""/>
        <dsp:cNvSpPr/>
      </dsp:nvSpPr>
      <dsp:spPr>
        <a:xfrm>
          <a:off x="5350659" y="1224130"/>
          <a:ext cx="3793340" cy="1681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Преследователи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06181" y="1470355"/>
        <a:ext cx="2682296" cy="1188879"/>
      </dsp:txXfrm>
    </dsp:sp>
    <dsp:sp modelId="{246C1D14-4E50-4FDB-A2E3-A1AB80A0AB62}">
      <dsp:nvSpPr>
        <dsp:cNvPr id="0" name=""/>
        <dsp:cNvSpPr/>
      </dsp:nvSpPr>
      <dsp:spPr>
        <a:xfrm rot="10643551">
          <a:off x="4331909" y="1787704"/>
          <a:ext cx="727423" cy="786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4550023" y="1940059"/>
        <a:ext cx="509196" cy="471955"/>
      </dsp:txXfrm>
    </dsp:sp>
    <dsp:sp modelId="{1D62F835-45DC-46DF-8BD5-F14318088F90}">
      <dsp:nvSpPr>
        <dsp:cNvPr id="0" name=""/>
        <dsp:cNvSpPr/>
      </dsp:nvSpPr>
      <dsp:spPr>
        <a:xfrm>
          <a:off x="1" y="1296148"/>
          <a:ext cx="3997621" cy="2015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Жертвы: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-не могут скрывать свои слабости;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-невольно провоцируют негативное отношение к себе. </a:t>
          </a:r>
          <a:endParaRPr lang="ru-RU" sz="1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5439" y="1591287"/>
        <a:ext cx="2826745" cy="1425057"/>
      </dsp:txXfrm>
    </dsp:sp>
    <dsp:sp modelId="{45508F0B-F82D-4866-8AD9-2A0B0E9932BC}">
      <dsp:nvSpPr>
        <dsp:cNvPr id="0" name=""/>
        <dsp:cNvSpPr/>
      </dsp:nvSpPr>
      <dsp:spPr>
        <a:xfrm rot="19612683">
          <a:off x="3325763" y="916410"/>
          <a:ext cx="393462" cy="786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latin typeface="Times New Roman" pitchFamily="18" charset="0"/>
            <a:cs typeface="Times New Roman" pitchFamily="18" charset="0"/>
          </a:endParaRPr>
        </a:p>
      </dsp:txBody>
      <dsp:txXfrm>
        <a:off x="3335353" y="1105979"/>
        <a:ext cx="275423" cy="471955"/>
      </dsp:txXfrm>
    </dsp:sp>
    <dsp:sp modelId="{4609639E-DA7C-4797-AAA8-4483C8C49DE2}">
      <dsp:nvSpPr>
        <dsp:cNvPr id="0" name=""/>
        <dsp:cNvSpPr/>
      </dsp:nvSpPr>
      <dsp:spPr>
        <a:xfrm>
          <a:off x="2915819" y="3"/>
          <a:ext cx="3440223" cy="116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Наблюдатели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19628" y="170835"/>
        <a:ext cx="2432605" cy="824848"/>
      </dsp:txXfrm>
    </dsp:sp>
    <dsp:sp modelId="{A35BB00A-9EBD-40A7-A525-F43C5C613A50}">
      <dsp:nvSpPr>
        <dsp:cNvPr id="0" name=""/>
        <dsp:cNvSpPr/>
      </dsp:nvSpPr>
      <dsp:spPr>
        <a:xfrm rot="1774063">
          <a:off x="5619602" y="845048"/>
          <a:ext cx="342005" cy="786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>
            <a:latin typeface="Times New Roman" pitchFamily="18" charset="0"/>
            <a:cs typeface="Times New Roman" pitchFamily="18" charset="0"/>
          </a:endParaRPr>
        </a:p>
      </dsp:txBody>
      <dsp:txXfrm>
        <a:off x="5626283" y="977053"/>
        <a:ext cx="239404" cy="471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41964-31C7-4AB2-9CC4-E64A63C8C755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1A6E-F1D6-4D8A-8393-860C34C9A4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1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31490-619E-4A00-81BB-C84EED0A14FB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64596"/>
            <a:ext cx="3888432" cy="192120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Психологические </a:t>
            </a:r>
            <a:r>
              <a:rPr lang="ru-RU" sz="36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аспекты подростковой агрессии.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Буллинг</a:t>
            </a:r>
            <a:r>
              <a:rPr lang="ru-RU" sz="36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0647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58152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Психология участников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049280"/>
              </p:ext>
            </p:extLst>
          </p:nvPr>
        </p:nvGraphicFramePr>
        <p:xfrm>
          <a:off x="0" y="764704"/>
          <a:ext cx="91440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3968" y="3717032"/>
            <a:ext cx="468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испытывают сильную потребность господствовать и подчинять себе других, добиваясь таким путем своих целей;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импульсивны и легко приходят в ярость;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 вызывающе и агрессивно ведут себя по отношению к взрослым;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испытывают сочувствия к своим жертвам;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физически сильнее других.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50912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149080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пугливы, чувствительны, замкнуты и застенчивы;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 тревожны, не уверены в себе;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 не имеют ни одного близкого друга и успешнее общаются со взрослыми, нежели со сверстниками;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физически слабее своих ровесников.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6552728" cy="12289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Последствия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Психологические последствия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пострадавшего :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защитное агрессивное поведение;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школьная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нарушения в эмоциональном и социальном развитии.</a:t>
            </a:r>
          </a:p>
          <a:p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Психологические последствия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буллера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трудности с социализацией и освоением моральных норм .</a:t>
            </a:r>
          </a:p>
          <a:p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Психологические эффекты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наблюдателя: 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заразителен;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вынуждены выбирать между силой и слабостью (жертвы часто выглядят смешно и жалко), не очень хочется ассоциироваться со слабыми;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перестают чувствовать личную ответственность; </a:t>
            </a:r>
          </a:p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притупляется чувство сострадания.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256584" cy="128681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Последствия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43528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Посттравматическое стрессовое расстройство, которое включает 5 фаз развития: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1. Фаза отчаяния - повышенный уровень тревожности, когда  ребёнок ещё плохо осознаёт происходящее с ним.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2. Фаза отрицания — попытка вытеснить из памяти происшедшее с ним. Могут появиться соматические расстройства, бесчувственность и бессонница.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3. Фаза навязчивости или депрессии. Смирение с происшедшим насилием на фоне эмоциональной лабильности, нарушения сна и плохого настроения.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4. Фаза прорабатывания того, что произошло, с осознанием причины происшедшего.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5. Фаза завершения - появляется надежда на будущее.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0681"/>
            <a:ext cx="7427168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Поведенческие признаки вовлеченности подростка в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буллинг-структуру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качестве пострадавшего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нежелание идти в класс/секцию, поиски возможностей избежать этого (жалобы на плохое самочувствие, прогулы;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нежелание рассказывать о причинах появления синяков, ссадин, поломки или загрязнения вещей и учебных принадлежностей («это случайно», «упал», «оно само»);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выбор нестандартных, часто неудобных маршрутов до класса/секции и обратно;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 или активное избегание контактов со сверстниками за пределами класса/секции (подросток не приглашает гостей и не ходит в гости, не перезванивается и не переписывается с приятелями);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выпрашивание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или кражи денег или каких-либо вещей, которыми приходится «откупаться» от «преследователей» (при этом причины просьб или воровства не объясняются);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резкие перепады настроения, внезапные обиды или раздражение, вымещаемое на «безопасных» объектах (родители и другие родственники, младшие дети, домашние животные);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замкнутость и необщительность, формальные ответы на вопросы о том, как дела в классе/секции («нормально»), нежелание поддерживать разговор о жизни своей группы;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появление симптомов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соматизации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(нарушения аппетита, нарушения сна) на фоне перечисленных выше признаков).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Практические </a:t>
            </a:r>
            <a:r>
              <a:rPr lang="ru-RU" sz="20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 </a:t>
            </a:r>
            <a:r>
              <a:rPr lang="ru-RU" sz="20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агрессивного </a:t>
            </a:r>
            <a:r>
              <a:rPr lang="ru-RU" sz="20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по </a:t>
            </a:r>
            <a:r>
              <a:rPr lang="ru-RU" sz="20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коррекции агрессивных </a:t>
            </a:r>
            <a:r>
              <a:rPr lang="ru-RU" sz="20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тенденций в поведении: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Спокойное отношение в случае незначительной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агрессии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Выражение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чувств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П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озитивное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поведения;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П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ереключение внимания;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обратной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над собственными негативными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эмоциями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проступка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положительной репутации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модели неагрессивного 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напряжения ситуации. </a:t>
            </a:r>
            <a:r>
              <a:rPr lang="ru-RU" sz="14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2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Типичные неправильные действия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взрослого,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усиливающие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агрессию</a:t>
            </a:r>
          </a:p>
          <a:p>
            <a:pPr marL="137160" indent="0"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повышение голоса, изменение тона на угрожающий;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демонстрация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власти;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агрессивные позы и жесты;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сарказм, насмешки, высмеивание и передразнивание;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негативная оценка личности ребенка, его близких или друзей;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физической силы;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втягивание в конфликт посторонних людей;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непреклонное настаивание на своей правоте;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нотации, проповеди, «чтение морали»;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наказание или угрозы наказания;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сравнение ребенка с другими детьми (не в его пользу);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команды, жесткие требования, давление;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оправдания, подкуп, награды.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этих реакций могут остановить ребенка на короткое время, но возможный отрицательный эффект от такого поведения взрослого приносит куда больше вреда, чем само агрессивное поведение.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63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048712"/>
          </a:xfrm>
        </p:spPr>
        <p:txBody>
          <a:bodyPr>
            <a:normAutofit/>
          </a:bodyPr>
          <a:lstStyle/>
          <a:p>
            <a:pPr lvl="1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взрослого, позволяющее показать образец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конструктивного поведения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направленное на снижение напряжения в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конфликтной ситуации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нерефлексивное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(слушание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анализа, дающее возможность собеседнику высказаться. Все что нужно делать – поддерживать течение речи собеседника, стараясь, чтобы он полностью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выговорился);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пауза, дающая ребенку возможность успокоиться;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внушение спокойствия невербальными средствами;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прояснение ситуации с помощью наводящих вопросов;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юмора; 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признание чувств ребенка.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6148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47825"/>
            <a:ext cx="5616624" cy="32213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	Агрессия</a:t>
            </a:r>
            <a:r>
              <a:rPr lang="ru-RU" sz="4000" b="1" dirty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- </a:t>
            </a:r>
            <a:r>
              <a:rPr lang="ru-RU" sz="3000" b="1" dirty="0" smtClean="0">
                <a:solidFill>
                  <a:schemeClr val="bg1"/>
                </a:solidFill>
              </a:rPr>
              <a:t>это деструктивное поведение, которое противоречит нормам и правилам существования людей в обществе, приносящее физический и моральный ущерб людям, или вызывающее у них психологический дискомфорт.</a:t>
            </a:r>
            <a:r>
              <a:rPr lang="ru-RU" sz="3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85" y="4685148"/>
            <a:ext cx="2172852" cy="217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0121" y="12504"/>
            <a:ext cx="3837250" cy="183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889928"/>
              </p:ext>
            </p:extLst>
          </p:nvPr>
        </p:nvGraphicFramePr>
        <p:xfrm>
          <a:off x="0" y="0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Формы проявление агрессивности в возрастном диапазоне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620688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3856006"/>
              </p:ext>
            </p:extLst>
          </p:nvPr>
        </p:nvGraphicFramePr>
        <p:xfrm>
          <a:off x="179512" y="1268760"/>
          <a:ext cx="871296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Физическая агрессия</a:t>
            </a:r>
            <a:r>
              <a:rPr lang="ru-RU" dirty="0" smtClean="0">
                <a:solidFill>
                  <a:schemeClr val="bg1"/>
                </a:solidFill>
              </a:rPr>
              <a:t>: использование физической силы против других людей.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Вербальная агрессия: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выражение своих негативных чувств при помощи слов, угроз, крика.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Раздражительность</a:t>
            </a:r>
            <a:r>
              <a:rPr lang="ru-RU" dirty="0" smtClean="0">
                <a:solidFill>
                  <a:schemeClr val="bg1"/>
                </a:solidFill>
              </a:rPr>
              <a:t>: грубость по малейшему поводу, подросток становится резким и вспыльчивым.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Подозрительность</a:t>
            </a:r>
            <a:r>
              <a:rPr lang="ru-RU" dirty="0" smtClean="0">
                <a:solidFill>
                  <a:schemeClr val="bg1"/>
                </a:solidFill>
              </a:rPr>
              <a:t>: негативное настроение по отношению к окружающим, не доверие им, убеждение, что «все против него».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Косвенная агрессия</a:t>
            </a:r>
            <a:r>
              <a:rPr lang="ru-RU" dirty="0" smtClean="0">
                <a:solidFill>
                  <a:schemeClr val="bg1"/>
                </a:solidFill>
              </a:rPr>
              <a:t>: подросток пытается выражать свою агрессию, направленную на кого-то конкретного, посредством других людей (злые шутки, сплетни, травля).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Обида</a:t>
            </a:r>
            <a:r>
              <a:rPr lang="ru-RU" dirty="0" smtClean="0">
                <a:solidFill>
                  <a:schemeClr val="bg1"/>
                </a:solidFill>
              </a:rPr>
              <a:t>: по малейшему поводу или без него.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</a:rPr>
              <a:t>Пассивно-агрессивное поведение (скрытая агрессия)</a:t>
            </a:r>
            <a:r>
              <a:rPr lang="ru-RU" dirty="0" smtClean="0">
                <a:solidFill>
                  <a:schemeClr val="bg1"/>
                </a:solidFill>
              </a:rPr>
              <a:t>: саботаж -не делает то, что просят, или делает слишком медленно, забывает о просьбах и поручениях, оттягивает время.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ормы выражения агрессии у подростков.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5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252028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Агрессия подростков</a:t>
            </a:r>
            <a:r>
              <a:rPr lang="ru-RU" sz="2400" dirty="0" smtClean="0">
                <a:solidFill>
                  <a:schemeClr val="bg1"/>
                </a:solidFill>
              </a:rPr>
              <a:t> — одно из наиболее типичных проявлений подросткового кризиса.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Агрессия подростков </a:t>
            </a:r>
            <a:r>
              <a:rPr lang="ru-RU" sz="2400" dirty="0" smtClean="0">
                <a:solidFill>
                  <a:schemeClr val="bg1"/>
                </a:solidFill>
              </a:rPr>
              <a:t>— это признак внутреннего дискомфорта и неумения владеть своими эмоциями.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4604782"/>
            <a:ext cx="2195734" cy="223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Картинки по запросу агрессия подростков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170367" cy="18448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Причины возникновения агрессии у подростков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 descr="C:\Users\a.klimenko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2609850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.klimenko\Desktop\Без названия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135" y="1628799"/>
            <a:ext cx="2867025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Термины для обозначения агрессивно-насильственных взаимоотношений:</a:t>
            </a:r>
            <a:b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Хэйзинг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(англ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«издеваться») – ритуальные издевательства, при которых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ребенок проходит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череду разнообразных испытаний,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том числе унизительных (присутствует только в ситуации закрытой группы, «пропуск» в группу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Мобинг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(англ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«нападать стаей») – подавление коллективом одиночек, «белых ворон», которое производится систематически в течение длительного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времени.</a:t>
            </a: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Дедовщина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насилие, практикуемое старшими по отношению к младшим (только в группах «принудительного членства», из которых нельзя выйти по доброй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воле).</a:t>
            </a: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(англ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«хулиган») – длительная умышленная физическая или психическая травля со стороны одного по отношению к другому, не способному защитить себя в данной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0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077"/>
            <a:ext cx="5853336" cy="882352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Формы проявления психологического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буллинга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849694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Физическая агрессия - обидные жесты или действия (например, удары, плевки в жертву либо в её направлении); 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Вербальный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орудием служит голос (обидное имя, с которым постоянно обращаются к жертве, обзывания, дразнение, распространение обидных слухов);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Запугивание - использование агрессивного языка тела и интонаций голоса (чтобы заставить жертву совершать или не совершать что-либо);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Изоляция - жертва умышленно изолируется, выгоняется или игнорируется частью учеников или всем классом;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Вымогательство - денег, еды, иных вещей, принуждение что-либо украсть;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овреждение и иные действия с имуществом - воровство, грабёж, прятанье личных вещей жертвы;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Кибер-буллинг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подростковый виртуальный террор (жертва получает оскорбления на свой электронный адрес, унижения с помощью мобильных телефонов или через другие электронные устройства (пересылка неоднозначных изображений и фотографий, обзывание, распространение слухов)).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237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1058</Words>
  <Application>Microsoft Office PowerPoint</Application>
  <PresentationFormat>Экран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Психологические аспекты подростковой агрессии. Буллинг. </vt:lpstr>
      <vt:lpstr>Презентация PowerPoint</vt:lpstr>
      <vt:lpstr>Презентация PowerPoint</vt:lpstr>
      <vt:lpstr>Формы проявление агрессивности в возрастном диапазоне</vt:lpstr>
      <vt:lpstr>Формы выражения агрессии у подростков.</vt:lpstr>
      <vt:lpstr>Презентация PowerPoint</vt:lpstr>
      <vt:lpstr>Причины возникновения агрессии у подростков </vt:lpstr>
      <vt:lpstr>Термины для обозначения агрессивно-насильственных взаимоотношений: </vt:lpstr>
      <vt:lpstr>Формы проявления психологического буллинга</vt:lpstr>
      <vt:lpstr>Психология участников буллинга </vt:lpstr>
      <vt:lpstr>Последствия буллинга</vt:lpstr>
      <vt:lpstr>Последствия буллинга</vt:lpstr>
      <vt:lpstr>Поведенческие признаки вовлеченности подростка в буллинг-структуру в качестве пострадавшего  </vt:lpstr>
      <vt:lpstr> Практические рекомендации родителям агрессивного ребенка по   коррекции агрессивных тенденций в поведении:     1. Спокойное отношение в случае незначительной агрессии; 2. Выражение понимания чувств ребенка;   3. Позитивное обозначение поведения;  4. Переключение внимания; 5. Установление обратной связи; 6. Контроль над собственными негативными эмоциями; 7. Обсуждение проступка; 8. Сохранение положительной репутации ребенка; 9. Демонстрация модели неагрессивного поведения; 10. Снижение напряжения ситуации.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аспекты подростковой агрессии. Буллинг.</dc:title>
  <dc:creator>Афанасьева Наталья Валерьевна</dc:creator>
  <cp:lastModifiedBy>Анастасия Владимировна Клименко</cp:lastModifiedBy>
  <cp:revision>19</cp:revision>
  <dcterms:modified xsi:type="dcterms:W3CDTF">2022-09-20T06:42:45Z</dcterms:modified>
</cp:coreProperties>
</file>