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microsoft.com/office/2007/relationships/hdphoto" Target="../media/hdphoto1.wdp" /><Relationship Id="rId4" Type="http://schemas.openxmlformats.org/officeDocument/2006/relationships/image" Target="../media/image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5" Type="http://schemas.microsoft.com/office/2007/relationships/hdphoto" Target="../media/hdphoto1.wdp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781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ПРОДЛЕНКА С ГЕРЦЕНОВСКИМ УНИВЕРСИТЕТОМ</a:t>
            </a: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85420" y="1309511"/>
            <a:ext cx="9749425" cy="5057422"/>
            <a:chOff x="385420" y="1309511"/>
            <a:chExt cx="9749425" cy="50574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t="3942" r="1185" b="4930"/>
            <a:stretch/>
          </p:blipFill>
          <p:spPr>
            <a:xfrm>
              <a:off x="385420" y="1309511"/>
              <a:ext cx="9749425" cy="50574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438482" y="1341140"/>
              <a:ext cx="563430" cy="138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142" y="1309511"/>
            <a:ext cx="1077687" cy="2253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404" t="3894" r="78529" b="92193"/>
          <a:stretch/>
        </p:blipFill>
        <p:spPr>
          <a:xfrm>
            <a:off x="8410222" y="2213832"/>
            <a:ext cx="3318655" cy="65999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8" name="Прямая соединительная линия 7"/>
          <p:cNvCxnSpPr>
            <a:stCxn id="3" idx="3"/>
            <a:endCxn id="7" idx="1"/>
          </p:cNvCxnSpPr>
          <p:nvPr/>
        </p:nvCxnSpPr>
        <p:spPr>
          <a:xfrm>
            <a:off x="2492829" y="1422199"/>
            <a:ext cx="5917393" cy="1121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87285" y="4615543"/>
            <a:ext cx="1755833" cy="1621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006333" y="5650910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5301" y="5257800"/>
            <a:ext cx="2337468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496191" y="5465852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81000" y="1310545"/>
            <a:ext cx="9734467" cy="5042630"/>
            <a:chOff x="381000" y="1310545"/>
            <a:chExt cx="9734467" cy="50426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t="3968" r="892" b="4762"/>
            <a:stretch/>
          </p:blipFill>
          <p:spPr>
            <a:xfrm>
              <a:off x="381000" y="1310545"/>
              <a:ext cx="9734467" cy="50426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9421565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14500" y="3848100"/>
            <a:ext cx="1047750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538932" y="402072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89" r="1375" b="4889"/>
          <a:stretch/>
        </p:blipFill>
        <p:spPr>
          <a:xfrm>
            <a:off x="390535" y="1304925"/>
            <a:ext cx="9721277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6621" y="4882709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5924" y="2556571"/>
            <a:ext cx="1114426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605606" y="2491074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0581" y="1309511"/>
            <a:ext cx="9733133" cy="5060061"/>
            <a:chOff x="390581" y="1309511"/>
            <a:chExt cx="9733133" cy="50600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3862" r="1259" b="4879"/>
            <a:stretch/>
          </p:blipFill>
          <p:spPr>
            <a:xfrm>
              <a:off x="390581" y="1309511"/>
              <a:ext cx="9733133" cy="50600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438482" y="1338060"/>
              <a:ext cx="563430" cy="176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6175" y="4133850"/>
            <a:ext cx="1114426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4510607" y="430647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3639" y="1327018"/>
            <a:ext cx="9686536" cy="5046584"/>
            <a:chOff x="403639" y="1327018"/>
            <a:chExt cx="9686536" cy="50465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t="3863" r="1185" b="4615"/>
            <a:stretch/>
          </p:blipFill>
          <p:spPr>
            <a:xfrm>
              <a:off x="403639" y="1327018"/>
              <a:ext cx="9686536" cy="50465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9352787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4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2355" y="5577104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27668" y="1725298"/>
            <a:ext cx="1482188" cy="198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7415112" y="1659801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203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70" y="2013858"/>
            <a:ext cx="11473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Контакты оргкомитета Проекта: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Осипова Влада Дмитриевна, 8 (812) 643-77-67,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26-36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Сидненко Елена Вадимовна, 8 (812) 643-77-67,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26-35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prodlenka@herzen.spb.ru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18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Неизвестный пользователь</cp:lastModifiedBy>
  <cp:revision>35</cp:revision>
  <dcterms:created xsi:type="dcterms:W3CDTF">2018-06-25T16:57:33Z</dcterms:created>
  <dcterms:modified xsi:type="dcterms:W3CDTF">2022-02-10T10:49:47Z</dcterms:modified>
</cp:coreProperties>
</file>